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8" r:id="rId2"/>
    <p:sldId id="256" r:id="rId3"/>
    <p:sldId id="257" r:id="rId4"/>
  </p:sldIdLst>
  <p:sldSz cx="51206400" cy="32918400"/>
  <p:notesSz cx="6858000" cy="9144000"/>
  <p:defaultTextStyle>
    <a:defPPr>
      <a:defRPr lang="en-US"/>
    </a:defPPr>
    <a:lvl1pPr marL="0" algn="l" defTabSz="4037990" rtl="0" eaLnBrk="1" latinLnBrk="0" hangingPunct="1">
      <a:defRPr sz="7949" kern="1200">
        <a:solidFill>
          <a:schemeClr val="tx1"/>
        </a:solidFill>
        <a:latin typeface="+mn-lt"/>
        <a:ea typeface="+mn-ea"/>
        <a:cs typeface="+mn-cs"/>
      </a:defRPr>
    </a:lvl1pPr>
    <a:lvl2pPr marL="2018995" algn="l" defTabSz="4037990" rtl="0" eaLnBrk="1" latinLnBrk="0" hangingPunct="1">
      <a:defRPr sz="7949" kern="1200">
        <a:solidFill>
          <a:schemeClr val="tx1"/>
        </a:solidFill>
        <a:latin typeface="+mn-lt"/>
        <a:ea typeface="+mn-ea"/>
        <a:cs typeface="+mn-cs"/>
      </a:defRPr>
    </a:lvl2pPr>
    <a:lvl3pPr marL="4037990" algn="l" defTabSz="4037990" rtl="0" eaLnBrk="1" latinLnBrk="0" hangingPunct="1">
      <a:defRPr sz="7949" kern="1200">
        <a:solidFill>
          <a:schemeClr val="tx1"/>
        </a:solidFill>
        <a:latin typeface="+mn-lt"/>
        <a:ea typeface="+mn-ea"/>
        <a:cs typeface="+mn-cs"/>
      </a:defRPr>
    </a:lvl3pPr>
    <a:lvl4pPr marL="6056986" algn="l" defTabSz="4037990" rtl="0" eaLnBrk="1" latinLnBrk="0" hangingPunct="1">
      <a:defRPr sz="7949" kern="1200">
        <a:solidFill>
          <a:schemeClr val="tx1"/>
        </a:solidFill>
        <a:latin typeface="+mn-lt"/>
        <a:ea typeface="+mn-ea"/>
        <a:cs typeface="+mn-cs"/>
      </a:defRPr>
    </a:lvl4pPr>
    <a:lvl5pPr marL="8075981" algn="l" defTabSz="4037990" rtl="0" eaLnBrk="1" latinLnBrk="0" hangingPunct="1">
      <a:defRPr sz="7949" kern="1200">
        <a:solidFill>
          <a:schemeClr val="tx1"/>
        </a:solidFill>
        <a:latin typeface="+mn-lt"/>
        <a:ea typeface="+mn-ea"/>
        <a:cs typeface="+mn-cs"/>
      </a:defRPr>
    </a:lvl5pPr>
    <a:lvl6pPr marL="10094976" algn="l" defTabSz="4037990" rtl="0" eaLnBrk="1" latinLnBrk="0" hangingPunct="1">
      <a:defRPr sz="7949" kern="1200">
        <a:solidFill>
          <a:schemeClr val="tx1"/>
        </a:solidFill>
        <a:latin typeface="+mn-lt"/>
        <a:ea typeface="+mn-ea"/>
        <a:cs typeface="+mn-cs"/>
      </a:defRPr>
    </a:lvl6pPr>
    <a:lvl7pPr marL="12113971" algn="l" defTabSz="4037990" rtl="0" eaLnBrk="1" latinLnBrk="0" hangingPunct="1">
      <a:defRPr sz="7949" kern="1200">
        <a:solidFill>
          <a:schemeClr val="tx1"/>
        </a:solidFill>
        <a:latin typeface="+mn-lt"/>
        <a:ea typeface="+mn-ea"/>
        <a:cs typeface="+mn-cs"/>
      </a:defRPr>
    </a:lvl7pPr>
    <a:lvl8pPr marL="14132966" algn="l" defTabSz="4037990" rtl="0" eaLnBrk="1" latinLnBrk="0" hangingPunct="1">
      <a:defRPr sz="7949" kern="1200">
        <a:solidFill>
          <a:schemeClr val="tx1"/>
        </a:solidFill>
        <a:latin typeface="+mn-lt"/>
        <a:ea typeface="+mn-ea"/>
        <a:cs typeface="+mn-cs"/>
      </a:defRPr>
    </a:lvl8pPr>
    <a:lvl9pPr marL="16151962" algn="l" defTabSz="4037990" rtl="0" eaLnBrk="1" latinLnBrk="0" hangingPunct="1">
      <a:defRPr sz="794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oft Gray, Blue Bars" id="{CF8D9ED1-AA13-1843-A12C-1700370CCE90}">
          <p14:sldIdLst>
            <p14:sldId id="258"/>
            <p14:sldId id="256"/>
            <p14:sldId id="25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8480" userDrawn="1">
          <p15:clr>
            <a:srgbClr val="A4A3A4"/>
          </p15:clr>
        </p15:guide>
        <p15:guide id="2" pos="168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415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026"/>
    <p:restoredTop sz="94662"/>
  </p:normalViewPr>
  <p:slideViewPr>
    <p:cSldViewPr snapToObjects="1" showGuides="1">
      <p:cViewPr varScale="1">
        <p:scale>
          <a:sx n="25" d="100"/>
          <a:sy n="25" d="100"/>
        </p:scale>
        <p:origin x="600" y="248"/>
      </p:cViewPr>
      <p:guideLst>
        <p:guide orient="horz" pos="18480"/>
        <p:guide pos="168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676392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0440" y="1752603"/>
            <a:ext cx="44165520" cy="6362702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20440" y="8763000"/>
            <a:ext cx="44165520" cy="2088642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520440" y="30510482"/>
            <a:ext cx="11521440" cy="1752600"/>
          </a:xfrm>
          <a:prstGeom prst="rect">
            <a:avLst/>
          </a:prstGeom>
        </p:spPr>
        <p:txBody>
          <a:bodyPr/>
          <a:lstStyle/>
          <a:p>
            <a:fld id="{4FB8CC89-5770-2143-9E36-A32AC67BF844}" type="datetimeFigureOut">
              <a:rPr lang="en-US" smtClean="0"/>
              <a:t>9/19/19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962120" y="30510482"/>
            <a:ext cx="1728216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6164520" y="30510482"/>
            <a:ext cx="11521440" cy="1752600"/>
          </a:xfrm>
          <a:prstGeom prst="rect">
            <a:avLst/>
          </a:prstGeom>
        </p:spPr>
        <p:txBody>
          <a:bodyPr/>
          <a:lstStyle/>
          <a:p>
            <a:fld id="{562929AD-2A02-614C-AABC-D60A360CE0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9652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644580" y="1752600"/>
            <a:ext cx="11041380" cy="27896822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20440" y="1752600"/>
            <a:ext cx="32484060" cy="2789682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520440" y="30510482"/>
            <a:ext cx="11521440" cy="1752600"/>
          </a:xfrm>
          <a:prstGeom prst="rect">
            <a:avLst/>
          </a:prstGeom>
        </p:spPr>
        <p:txBody>
          <a:bodyPr/>
          <a:lstStyle/>
          <a:p>
            <a:fld id="{4FB8CC89-5770-2143-9E36-A32AC67BF844}" type="datetimeFigureOut">
              <a:rPr lang="en-US" smtClean="0"/>
              <a:t>9/19/19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962120" y="30510482"/>
            <a:ext cx="1728216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6164520" y="30510482"/>
            <a:ext cx="11521440" cy="1752600"/>
          </a:xfrm>
          <a:prstGeom prst="rect">
            <a:avLst/>
          </a:prstGeom>
        </p:spPr>
        <p:txBody>
          <a:bodyPr/>
          <a:lstStyle/>
          <a:p>
            <a:fld id="{562929AD-2A02-614C-AABC-D60A360CE0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8779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0440" y="1752603"/>
            <a:ext cx="44165520" cy="6362702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20440" y="8763000"/>
            <a:ext cx="44165520" cy="2088642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520440" y="30510482"/>
            <a:ext cx="11521440" cy="1752600"/>
          </a:xfrm>
          <a:prstGeom prst="rect">
            <a:avLst/>
          </a:prstGeom>
        </p:spPr>
        <p:txBody>
          <a:bodyPr/>
          <a:lstStyle/>
          <a:p>
            <a:fld id="{4FB8CC89-5770-2143-9E36-A32AC67BF844}" type="datetimeFigureOut">
              <a:rPr lang="en-US" smtClean="0"/>
              <a:t>9/19/19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962120" y="30510482"/>
            <a:ext cx="1728216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6164520" y="30510482"/>
            <a:ext cx="11521440" cy="1752600"/>
          </a:xfrm>
          <a:prstGeom prst="rect">
            <a:avLst/>
          </a:prstGeom>
        </p:spPr>
        <p:txBody>
          <a:bodyPr/>
          <a:lstStyle/>
          <a:p>
            <a:fld id="{562929AD-2A02-614C-AABC-D60A360CE0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333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93770" y="8206745"/>
            <a:ext cx="44165520" cy="13693138"/>
          </a:xfrm>
          <a:prstGeom prst="rect">
            <a:avLst/>
          </a:prstGeom>
        </p:spPr>
        <p:txBody>
          <a:bodyPr anchor="b"/>
          <a:lstStyle>
            <a:lvl1pPr>
              <a:defRPr sz="25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93770" y="22029425"/>
            <a:ext cx="44165520" cy="720089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80">
                <a:solidFill>
                  <a:schemeClr val="tx1">
                    <a:tint val="75000"/>
                  </a:schemeClr>
                </a:solidFill>
              </a:defRPr>
            </a:lvl1pPr>
            <a:lvl2pPr marL="1920240" indent="0">
              <a:buNone/>
              <a:defRPr sz="8400">
                <a:solidFill>
                  <a:schemeClr val="tx1">
                    <a:tint val="75000"/>
                  </a:schemeClr>
                </a:solidFill>
              </a:defRPr>
            </a:lvl2pPr>
            <a:lvl3pPr marL="3840480" indent="0">
              <a:buNone/>
              <a:defRPr sz="7560">
                <a:solidFill>
                  <a:schemeClr val="tx1">
                    <a:tint val="75000"/>
                  </a:schemeClr>
                </a:solidFill>
              </a:defRPr>
            </a:lvl3pPr>
            <a:lvl4pPr marL="576072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4pPr>
            <a:lvl5pPr marL="768096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5pPr>
            <a:lvl6pPr marL="960120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6pPr>
            <a:lvl7pPr marL="1152144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7pPr>
            <a:lvl8pPr marL="1344168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8pPr>
            <a:lvl9pPr marL="1536192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520440" y="30510482"/>
            <a:ext cx="11521440" cy="1752600"/>
          </a:xfrm>
          <a:prstGeom prst="rect">
            <a:avLst/>
          </a:prstGeom>
        </p:spPr>
        <p:txBody>
          <a:bodyPr/>
          <a:lstStyle/>
          <a:p>
            <a:fld id="{4FB8CC89-5770-2143-9E36-A32AC67BF844}" type="datetimeFigureOut">
              <a:rPr lang="en-US" smtClean="0"/>
              <a:t>9/19/19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962120" y="30510482"/>
            <a:ext cx="1728216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6164520" y="30510482"/>
            <a:ext cx="11521440" cy="1752600"/>
          </a:xfrm>
          <a:prstGeom prst="rect">
            <a:avLst/>
          </a:prstGeom>
        </p:spPr>
        <p:txBody>
          <a:bodyPr/>
          <a:lstStyle/>
          <a:p>
            <a:fld id="{562929AD-2A02-614C-AABC-D60A360CE0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723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0440" y="1752603"/>
            <a:ext cx="44165520" cy="6362702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20440" y="8763000"/>
            <a:ext cx="21762720" cy="2088642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923240" y="8763000"/>
            <a:ext cx="21762720" cy="2088642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520440" y="30510482"/>
            <a:ext cx="11521440" cy="1752600"/>
          </a:xfrm>
          <a:prstGeom prst="rect">
            <a:avLst/>
          </a:prstGeom>
        </p:spPr>
        <p:txBody>
          <a:bodyPr/>
          <a:lstStyle/>
          <a:p>
            <a:fld id="{4FB8CC89-5770-2143-9E36-A32AC67BF844}" type="datetimeFigureOut">
              <a:rPr lang="en-US" smtClean="0"/>
              <a:t>9/19/19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962120" y="30510482"/>
            <a:ext cx="1728216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6164520" y="30510482"/>
            <a:ext cx="11521440" cy="1752600"/>
          </a:xfrm>
          <a:prstGeom prst="rect">
            <a:avLst/>
          </a:prstGeom>
        </p:spPr>
        <p:txBody>
          <a:bodyPr/>
          <a:lstStyle/>
          <a:p>
            <a:fld id="{562929AD-2A02-614C-AABC-D60A360CE0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420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7110" y="1752603"/>
            <a:ext cx="44165520" cy="6362702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7112" y="8069582"/>
            <a:ext cx="21662705" cy="3954778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0080" b="1"/>
            </a:lvl1pPr>
            <a:lvl2pPr marL="1920240" indent="0">
              <a:buNone/>
              <a:defRPr sz="8400" b="1"/>
            </a:lvl2pPr>
            <a:lvl3pPr marL="3840480" indent="0">
              <a:buNone/>
              <a:defRPr sz="7560" b="1"/>
            </a:lvl3pPr>
            <a:lvl4pPr marL="5760720" indent="0">
              <a:buNone/>
              <a:defRPr sz="6720" b="1"/>
            </a:lvl4pPr>
            <a:lvl5pPr marL="7680960" indent="0">
              <a:buNone/>
              <a:defRPr sz="6720" b="1"/>
            </a:lvl5pPr>
            <a:lvl6pPr marL="9601200" indent="0">
              <a:buNone/>
              <a:defRPr sz="6720" b="1"/>
            </a:lvl6pPr>
            <a:lvl7pPr marL="11521440" indent="0">
              <a:buNone/>
              <a:defRPr sz="6720" b="1"/>
            </a:lvl7pPr>
            <a:lvl8pPr marL="13441680" indent="0">
              <a:buNone/>
              <a:defRPr sz="6720" b="1"/>
            </a:lvl8pPr>
            <a:lvl9pPr marL="15361920" indent="0">
              <a:buNone/>
              <a:defRPr sz="672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27112" y="12024360"/>
            <a:ext cx="21662705" cy="1768602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5923240" y="8069582"/>
            <a:ext cx="21769390" cy="3954778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0080" b="1"/>
            </a:lvl1pPr>
            <a:lvl2pPr marL="1920240" indent="0">
              <a:buNone/>
              <a:defRPr sz="8400" b="1"/>
            </a:lvl2pPr>
            <a:lvl3pPr marL="3840480" indent="0">
              <a:buNone/>
              <a:defRPr sz="7560" b="1"/>
            </a:lvl3pPr>
            <a:lvl4pPr marL="5760720" indent="0">
              <a:buNone/>
              <a:defRPr sz="6720" b="1"/>
            </a:lvl4pPr>
            <a:lvl5pPr marL="7680960" indent="0">
              <a:buNone/>
              <a:defRPr sz="6720" b="1"/>
            </a:lvl5pPr>
            <a:lvl6pPr marL="9601200" indent="0">
              <a:buNone/>
              <a:defRPr sz="6720" b="1"/>
            </a:lvl6pPr>
            <a:lvl7pPr marL="11521440" indent="0">
              <a:buNone/>
              <a:defRPr sz="6720" b="1"/>
            </a:lvl7pPr>
            <a:lvl8pPr marL="13441680" indent="0">
              <a:buNone/>
              <a:defRPr sz="6720" b="1"/>
            </a:lvl8pPr>
            <a:lvl9pPr marL="15361920" indent="0">
              <a:buNone/>
              <a:defRPr sz="672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5923240" y="12024360"/>
            <a:ext cx="21769390" cy="1768602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520440" y="30510482"/>
            <a:ext cx="11521440" cy="1752600"/>
          </a:xfrm>
          <a:prstGeom prst="rect">
            <a:avLst/>
          </a:prstGeom>
        </p:spPr>
        <p:txBody>
          <a:bodyPr/>
          <a:lstStyle/>
          <a:p>
            <a:fld id="{4FB8CC89-5770-2143-9E36-A32AC67BF844}" type="datetimeFigureOut">
              <a:rPr lang="en-US" smtClean="0"/>
              <a:t>9/19/19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6962120" y="30510482"/>
            <a:ext cx="1728216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36164520" y="30510482"/>
            <a:ext cx="11521440" cy="1752600"/>
          </a:xfrm>
          <a:prstGeom prst="rect">
            <a:avLst/>
          </a:prstGeom>
        </p:spPr>
        <p:txBody>
          <a:bodyPr/>
          <a:lstStyle/>
          <a:p>
            <a:fld id="{562929AD-2A02-614C-AABC-D60A360CE0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764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0440" y="1752603"/>
            <a:ext cx="44165520" cy="6362702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520440" y="30510482"/>
            <a:ext cx="11521440" cy="1752600"/>
          </a:xfrm>
          <a:prstGeom prst="rect">
            <a:avLst/>
          </a:prstGeom>
        </p:spPr>
        <p:txBody>
          <a:bodyPr/>
          <a:lstStyle/>
          <a:p>
            <a:fld id="{4FB8CC89-5770-2143-9E36-A32AC67BF844}" type="datetimeFigureOut">
              <a:rPr lang="en-US" smtClean="0"/>
              <a:t>9/19/19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962120" y="30510482"/>
            <a:ext cx="1728216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36164520" y="30510482"/>
            <a:ext cx="11521440" cy="1752600"/>
          </a:xfrm>
          <a:prstGeom prst="rect">
            <a:avLst/>
          </a:prstGeom>
        </p:spPr>
        <p:txBody>
          <a:bodyPr/>
          <a:lstStyle/>
          <a:p>
            <a:fld id="{562929AD-2A02-614C-AABC-D60A360CE0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311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520440" y="30510482"/>
            <a:ext cx="11521440" cy="1752600"/>
          </a:xfrm>
          <a:prstGeom prst="rect">
            <a:avLst/>
          </a:prstGeom>
        </p:spPr>
        <p:txBody>
          <a:bodyPr/>
          <a:lstStyle/>
          <a:p>
            <a:fld id="{4FB8CC89-5770-2143-9E36-A32AC67BF844}" type="datetimeFigureOut">
              <a:rPr lang="en-US" smtClean="0"/>
              <a:t>9/19/19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6962120" y="30510482"/>
            <a:ext cx="1728216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36164520" y="30510482"/>
            <a:ext cx="11521440" cy="1752600"/>
          </a:xfrm>
          <a:prstGeom prst="rect">
            <a:avLst/>
          </a:prstGeom>
        </p:spPr>
        <p:txBody>
          <a:bodyPr/>
          <a:lstStyle/>
          <a:p>
            <a:fld id="{562929AD-2A02-614C-AABC-D60A360CE0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4783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7112" y="2194560"/>
            <a:ext cx="16515395" cy="7680960"/>
          </a:xfrm>
          <a:prstGeom prst="rect">
            <a:avLst/>
          </a:prstGeom>
        </p:spPr>
        <p:txBody>
          <a:bodyPr anchor="b"/>
          <a:lstStyle>
            <a:lvl1pPr>
              <a:defRPr sz="134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769390" y="4739642"/>
            <a:ext cx="25923240" cy="23393400"/>
          </a:xfrm>
          <a:prstGeom prst="rect">
            <a:avLst/>
          </a:prstGeom>
        </p:spPr>
        <p:txBody>
          <a:bodyPr/>
          <a:lstStyle>
            <a:lvl1pPr>
              <a:defRPr sz="13440"/>
            </a:lvl1pPr>
            <a:lvl2pPr>
              <a:defRPr sz="11760"/>
            </a:lvl2pPr>
            <a:lvl3pPr>
              <a:defRPr sz="10080"/>
            </a:lvl3pPr>
            <a:lvl4pPr>
              <a:defRPr sz="8400"/>
            </a:lvl4pPr>
            <a:lvl5pPr>
              <a:defRPr sz="8400"/>
            </a:lvl5pPr>
            <a:lvl6pPr>
              <a:defRPr sz="8400"/>
            </a:lvl6pPr>
            <a:lvl7pPr>
              <a:defRPr sz="8400"/>
            </a:lvl7pPr>
            <a:lvl8pPr>
              <a:defRPr sz="8400"/>
            </a:lvl8pPr>
            <a:lvl9pPr>
              <a:defRPr sz="8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7112" y="9875520"/>
            <a:ext cx="16515395" cy="1829562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6720"/>
            </a:lvl1pPr>
            <a:lvl2pPr marL="1920240" indent="0">
              <a:buNone/>
              <a:defRPr sz="5880"/>
            </a:lvl2pPr>
            <a:lvl3pPr marL="3840480" indent="0">
              <a:buNone/>
              <a:defRPr sz="5040"/>
            </a:lvl3pPr>
            <a:lvl4pPr marL="5760720" indent="0">
              <a:buNone/>
              <a:defRPr sz="4200"/>
            </a:lvl4pPr>
            <a:lvl5pPr marL="7680960" indent="0">
              <a:buNone/>
              <a:defRPr sz="4200"/>
            </a:lvl5pPr>
            <a:lvl6pPr marL="9601200" indent="0">
              <a:buNone/>
              <a:defRPr sz="4200"/>
            </a:lvl6pPr>
            <a:lvl7pPr marL="11521440" indent="0">
              <a:buNone/>
              <a:defRPr sz="4200"/>
            </a:lvl7pPr>
            <a:lvl8pPr marL="13441680" indent="0">
              <a:buNone/>
              <a:defRPr sz="4200"/>
            </a:lvl8pPr>
            <a:lvl9pPr marL="15361920" indent="0">
              <a:buNone/>
              <a:defRPr sz="42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520440" y="30510482"/>
            <a:ext cx="11521440" cy="1752600"/>
          </a:xfrm>
          <a:prstGeom prst="rect">
            <a:avLst/>
          </a:prstGeom>
        </p:spPr>
        <p:txBody>
          <a:bodyPr/>
          <a:lstStyle/>
          <a:p>
            <a:fld id="{4FB8CC89-5770-2143-9E36-A32AC67BF844}" type="datetimeFigureOut">
              <a:rPr lang="en-US" smtClean="0"/>
              <a:t>9/19/19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962120" y="30510482"/>
            <a:ext cx="1728216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6164520" y="30510482"/>
            <a:ext cx="11521440" cy="1752600"/>
          </a:xfrm>
          <a:prstGeom prst="rect">
            <a:avLst/>
          </a:prstGeom>
        </p:spPr>
        <p:txBody>
          <a:bodyPr/>
          <a:lstStyle/>
          <a:p>
            <a:fld id="{562929AD-2A02-614C-AABC-D60A360CE0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5612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7112" y="2194560"/>
            <a:ext cx="16515395" cy="7680960"/>
          </a:xfrm>
          <a:prstGeom prst="rect">
            <a:avLst/>
          </a:prstGeom>
        </p:spPr>
        <p:txBody>
          <a:bodyPr anchor="b"/>
          <a:lstStyle>
            <a:lvl1pPr>
              <a:defRPr sz="134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769390" y="4739642"/>
            <a:ext cx="25923240" cy="23393400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3440"/>
            </a:lvl1pPr>
            <a:lvl2pPr marL="1920240" indent="0">
              <a:buNone/>
              <a:defRPr sz="11760"/>
            </a:lvl2pPr>
            <a:lvl3pPr marL="3840480" indent="0">
              <a:buNone/>
              <a:defRPr sz="10080"/>
            </a:lvl3pPr>
            <a:lvl4pPr marL="5760720" indent="0">
              <a:buNone/>
              <a:defRPr sz="8400"/>
            </a:lvl4pPr>
            <a:lvl5pPr marL="7680960" indent="0">
              <a:buNone/>
              <a:defRPr sz="8400"/>
            </a:lvl5pPr>
            <a:lvl6pPr marL="9601200" indent="0">
              <a:buNone/>
              <a:defRPr sz="8400"/>
            </a:lvl6pPr>
            <a:lvl7pPr marL="11521440" indent="0">
              <a:buNone/>
              <a:defRPr sz="8400"/>
            </a:lvl7pPr>
            <a:lvl8pPr marL="13441680" indent="0">
              <a:buNone/>
              <a:defRPr sz="8400"/>
            </a:lvl8pPr>
            <a:lvl9pPr marL="15361920" indent="0">
              <a:buNone/>
              <a:defRPr sz="84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7112" y="9875520"/>
            <a:ext cx="16515395" cy="1829562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6720"/>
            </a:lvl1pPr>
            <a:lvl2pPr marL="1920240" indent="0">
              <a:buNone/>
              <a:defRPr sz="5880"/>
            </a:lvl2pPr>
            <a:lvl3pPr marL="3840480" indent="0">
              <a:buNone/>
              <a:defRPr sz="5040"/>
            </a:lvl3pPr>
            <a:lvl4pPr marL="5760720" indent="0">
              <a:buNone/>
              <a:defRPr sz="4200"/>
            </a:lvl4pPr>
            <a:lvl5pPr marL="7680960" indent="0">
              <a:buNone/>
              <a:defRPr sz="4200"/>
            </a:lvl5pPr>
            <a:lvl6pPr marL="9601200" indent="0">
              <a:buNone/>
              <a:defRPr sz="4200"/>
            </a:lvl6pPr>
            <a:lvl7pPr marL="11521440" indent="0">
              <a:buNone/>
              <a:defRPr sz="4200"/>
            </a:lvl7pPr>
            <a:lvl8pPr marL="13441680" indent="0">
              <a:buNone/>
              <a:defRPr sz="4200"/>
            </a:lvl8pPr>
            <a:lvl9pPr marL="15361920" indent="0">
              <a:buNone/>
              <a:defRPr sz="42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520440" y="30510482"/>
            <a:ext cx="11521440" cy="1752600"/>
          </a:xfrm>
          <a:prstGeom prst="rect">
            <a:avLst/>
          </a:prstGeom>
        </p:spPr>
        <p:txBody>
          <a:bodyPr/>
          <a:lstStyle/>
          <a:p>
            <a:fld id="{4FB8CC89-5770-2143-9E36-A32AC67BF844}" type="datetimeFigureOut">
              <a:rPr lang="en-US" smtClean="0"/>
              <a:t>9/19/19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962120" y="30510482"/>
            <a:ext cx="1728216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6164520" y="30510482"/>
            <a:ext cx="11521440" cy="1752600"/>
          </a:xfrm>
          <a:prstGeom prst="rect">
            <a:avLst/>
          </a:prstGeom>
        </p:spPr>
        <p:txBody>
          <a:bodyPr/>
          <a:lstStyle/>
          <a:p>
            <a:fld id="{562929AD-2A02-614C-AABC-D60A360CE0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507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4664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840480" rtl="0" eaLnBrk="1" latinLnBrk="0" hangingPunct="1">
        <a:lnSpc>
          <a:spcPct val="90000"/>
        </a:lnSpc>
        <a:spcBef>
          <a:spcPct val="0"/>
        </a:spcBef>
        <a:buNone/>
        <a:defRPr sz="184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60120" indent="-960120" algn="l" defTabSz="3840480" rtl="0" eaLnBrk="1" latinLnBrk="0" hangingPunct="1">
        <a:lnSpc>
          <a:spcPct val="90000"/>
        </a:lnSpc>
        <a:spcBef>
          <a:spcPts val="4200"/>
        </a:spcBef>
        <a:buFont typeface="Arial" panose="020B0604020202020204" pitchFamily="34" charset="0"/>
        <a:buChar char="•"/>
        <a:defRPr sz="11760" kern="1200">
          <a:solidFill>
            <a:schemeClr val="tx1"/>
          </a:solidFill>
          <a:latin typeface="+mn-lt"/>
          <a:ea typeface="+mn-ea"/>
          <a:cs typeface="+mn-cs"/>
        </a:defRPr>
      </a:lvl1pPr>
      <a:lvl2pPr marL="288036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2pPr>
      <a:lvl3pPr marL="480060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8400" kern="1200">
          <a:solidFill>
            <a:schemeClr val="tx1"/>
          </a:solidFill>
          <a:latin typeface="+mn-lt"/>
          <a:ea typeface="+mn-ea"/>
          <a:cs typeface="+mn-cs"/>
        </a:defRPr>
      </a:lvl3pPr>
      <a:lvl4pPr marL="672084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4pPr>
      <a:lvl5pPr marL="864108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5pPr>
      <a:lvl6pPr marL="1056132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6pPr>
      <a:lvl7pPr marL="1248156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7pPr>
      <a:lvl8pPr marL="1440180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8pPr>
      <a:lvl9pPr marL="1632204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1pPr>
      <a:lvl2pPr marL="192024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2pPr>
      <a:lvl3pPr marL="384048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3pPr>
      <a:lvl4pPr marL="576072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4pPr>
      <a:lvl5pPr marL="768096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5pPr>
      <a:lvl6pPr marL="960120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6pPr>
      <a:lvl7pPr marL="1152144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7pPr>
      <a:lvl8pPr marL="1344168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8pPr>
      <a:lvl9pPr marL="1536192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D500DB-4A23-8D44-9B9C-98AD3B6736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20440" y="1752603"/>
            <a:ext cx="44165520" cy="2743197"/>
          </a:xfrm>
        </p:spPr>
        <p:txBody>
          <a:bodyPr/>
          <a:lstStyle/>
          <a:p>
            <a:r>
              <a:rPr lang="en-US" sz="15400" dirty="0">
                <a:latin typeface="Arial" panose="020B0604020202020204" pitchFamily="34" charset="0"/>
                <a:cs typeface="Arial" panose="020B0604020202020204" pitchFamily="34" charset="0"/>
              </a:rPr>
              <a:t>Medical Poster Tips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F2D06A-AD6B-C041-A91A-3D82D9A429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20440" y="6015989"/>
            <a:ext cx="44165520" cy="20886422"/>
          </a:xfrm>
        </p:spPr>
        <p:txBody>
          <a:bodyPr/>
          <a:lstStyle/>
          <a:p>
            <a:r>
              <a:rPr lang="en-US" sz="9800" dirty="0">
                <a:latin typeface="Arial" panose="020B0604020202020204" pitchFamily="34" charset="0"/>
                <a:cs typeface="Arial" panose="020B0604020202020204" pitchFamily="34" charset="0"/>
              </a:rPr>
              <a:t>Select one of the two layouts provided and adjust as needed. </a:t>
            </a:r>
          </a:p>
          <a:p>
            <a:r>
              <a:rPr lang="en-US" sz="9800" dirty="0">
                <a:latin typeface="Arial" panose="020B0604020202020204" pitchFamily="34" charset="0"/>
                <a:cs typeface="Arial" panose="020B0604020202020204" pitchFamily="34" charset="0"/>
              </a:rPr>
              <a:t>Recommended font sizes </a:t>
            </a:r>
            <a:br>
              <a:rPr lang="en-US" sz="9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9800" dirty="0">
                <a:latin typeface="Arial" panose="020B0604020202020204" pitchFamily="34" charset="0"/>
                <a:cs typeface="Arial" panose="020B0604020202020204" pitchFamily="34" charset="0"/>
              </a:rPr>
              <a:t>24pt minimum for body text</a:t>
            </a:r>
            <a:br>
              <a:rPr lang="en-US" sz="9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9800" dirty="0">
                <a:latin typeface="Arial" panose="020B0604020202020204" pitchFamily="34" charset="0"/>
                <a:cs typeface="Arial" panose="020B0604020202020204" pitchFamily="34" charset="0"/>
              </a:rPr>
              <a:t>18pt for captions</a:t>
            </a:r>
          </a:p>
          <a:p>
            <a:r>
              <a:rPr lang="en-US" sz="9800" dirty="0">
                <a:latin typeface="Arial" panose="020B0604020202020204" pitchFamily="34" charset="0"/>
                <a:cs typeface="Arial" panose="020B0604020202020204" pitchFamily="34" charset="0"/>
              </a:rPr>
              <a:t>Only one Mount Sinai logo can appear on your poster. </a:t>
            </a:r>
            <a:br>
              <a:rPr lang="en-US" sz="9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8800" dirty="0">
                <a:latin typeface="Arial" panose="020B0604020202020204" pitchFamily="34" charset="0"/>
                <a:cs typeface="Arial" panose="020B0604020202020204" pitchFamily="34" charset="0"/>
              </a:rPr>
              <a:t>If your poster is in collaboration with another Mount Sinai Health System entity, </a:t>
            </a:r>
            <a:br>
              <a:rPr lang="en-US" sz="8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8800" dirty="0">
                <a:latin typeface="Arial" panose="020B0604020202020204" pitchFamily="34" charset="0"/>
                <a:cs typeface="Arial" panose="020B0604020202020204" pitchFamily="34" charset="0"/>
              </a:rPr>
              <a:t>please list them in text only. Examples below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25F8CED-9641-3D43-BEC8-D1FB2DDB25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14800" y="17297400"/>
            <a:ext cx="36271200" cy="5985465"/>
          </a:xfrm>
          <a:prstGeom prst="rect">
            <a:avLst/>
          </a:prstGeom>
          <a:ln w="28575">
            <a:solidFill>
              <a:schemeClr val="bg1"/>
            </a:solidFill>
          </a:ln>
          <a:effectLst>
            <a:outerShdw blurRad="50800" dist="177800" dir="5400000" sx="70000" sy="70000" algn="ctr" rotWithShape="0">
              <a:srgbClr val="000000"/>
            </a:outerShdw>
          </a:effec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91E9E8BC-AF7A-704F-A332-2BFBDEE74E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799" y="24766295"/>
            <a:ext cx="36453639" cy="5985464"/>
          </a:xfrm>
          <a:prstGeom prst="rect">
            <a:avLst/>
          </a:prstGeom>
          <a:ln w="28575">
            <a:solidFill>
              <a:schemeClr val="bg1"/>
            </a:solidFill>
          </a:ln>
          <a:effectLst>
            <a:outerShdw blurRad="50800" dist="165100" dir="5400000" sx="70000" sy="70000" algn="ctr" rotWithShape="0">
              <a:srgbClr val="000000"/>
            </a:outerShdw>
          </a:effectLst>
        </p:spPr>
      </p:pic>
    </p:spTree>
    <p:extLst>
      <p:ext uri="{BB962C8B-B14F-4D97-AF65-F5344CB8AC3E}">
        <p14:creationId xmlns:p14="http://schemas.microsoft.com/office/powerpoint/2010/main" val="17290970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A4C110-6EFB-434C-8326-F4B56FDE5065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085850" y="1171763"/>
            <a:ext cx="38404800" cy="11460480"/>
          </a:xfrm>
          <a:prstGeom prst="rect">
            <a:avLst/>
          </a:prstGeo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en-US" sz="9000" dirty="0" err="1">
                <a:latin typeface="Arial" panose="020B0604020202020204" pitchFamily="34" charset="0"/>
              </a:rPr>
              <a:t>Eas</a:t>
            </a:r>
            <a:r>
              <a:rPr lang="en-US" sz="9000" dirty="0">
                <a:latin typeface="Arial" panose="020B0604020202020204" pitchFamily="34" charset="0"/>
              </a:rPr>
              <a:t> </a:t>
            </a:r>
            <a:r>
              <a:rPr lang="en-US" sz="9000" dirty="0" err="1">
                <a:latin typeface="Arial" panose="020B0604020202020204" pitchFamily="34" charset="0"/>
              </a:rPr>
              <a:t>Sitaspitat</a:t>
            </a:r>
            <a:r>
              <a:rPr lang="en-US" sz="9000" dirty="0">
                <a:latin typeface="Arial" panose="020B0604020202020204" pitchFamily="34" charset="0"/>
              </a:rPr>
              <a:t> </a:t>
            </a:r>
            <a:r>
              <a:rPr lang="en-US" sz="9000" dirty="0" err="1">
                <a:latin typeface="Arial" panose="020B0604020202020204" pitchFamily="34" charset="0"/>
              </a:rPr>
              <a:t>Quam</a:t>
            </a:r>
            <a:r>
              <a:rPr lang="en-US" sz="9000" dirty="0">
                <a:latin typeface="Arial" panose="020B0604020202020204" pitchFamily="34" charset="0"/>
              </a:rPr>
              <a:t> Que a </a:t>
            </a:r>
            <a:r>
              <a:rPr lang="en-US" sz="9000" dirty="0" err="1">
                <a:latin typeface="Arial" panose="020B0604020202020204" pitchFamily="34" charset="0"/>
              </a:rPr>
              <a:t>Dolla</a:t>
            </a:r>
            <a:r>
              <a:rPr lang="en-US" sz="9000" dirty="0">
                <a:latin typeface="Arial" panose="020B0604020202020204" pitchFamily="34" charset="0"/>
              </a:rPr>
              <a:t> </a:t>
            </a:r>
            <a:r>
              <a:rPr lang="en-US" sz="9000" dirty="0" err="1">
                <a:latin typeface="Arial" panose="020B0604020202020204" pitchFamily="34" charset="0"/>
              </a:rPr>
              <a:t>Sae</a:t>
            </a:r>
            <a:r>
              <a:rPr lang="en-US" sz="9000" dirty="0">
                <a:latin typeface="Arial" panose="020B0604020202020204" pitchFamily="34" charset="0"/>
              </a:rPr>
              <a:t> Mo </a:t>
            </a:r>
            <a:r>
              <a:rPr lang="en-US" sz="9000" dirty="0" err="1">
                <a:latin typeface="Arial" panose="020B0604020202020204" pitchFamily="34" charset="0"/>
              </a:rPr>
              <a:t>Molenditasi</a:t>
            </a:r>
            <a:r>
              <a:rPr lang="en-US" sz="9000" dirty="0">
                <a:latin typeface="Arial" panose="020B0604020202020204" pitchFamily="34" charset="0"/>
              </a:rPr>
              <a:t> </a:t>
            </a:r>
            <a:r>
              <a:rPr lang="en-US" sz="9000" dirty="0" err="1">
                <a:latin typeface="Arial" panose="020B0604020202020204" pitchFamily="34" charset="0"/>
              </a:rPr>
              <a:t>Aspicium</a:t>
            </a:r>
            <a:r>
              <a:rPr lang="en-US" sz="9000" dirty="0">
                <a:latin typeface="Arial" panose="020B0604020202020204" pitchFamily="34" charset="0"/>
              </a:rPr>
              <a:t> </a:t>
            </a:r>
            <a:br>
              <a:rPr lang="en-US" sz="9000" dirty="0">
                <a:latin typeface="Arial" panose="020B0604020202020204" pitchFamily="34" charset="0"/>
              </a:rPr>
            </a:br>
            <a:r>
              <a:rPr lang="en-US" sz="9000" dirty="0" err="1">
                <a:latin typeface="Arial" panose="020B0604020202020204" pitchFamily="34" charset="0"/>
              </a:rPr>
              <a:t>es</a:t>
            </a:r>
            <a:r>
              <a:rPr lang="en-US" sz="9000" dirty="0">
                <a:latin typeface="Arial" panose="020B0604020202020204" pitchFamily="34" charset="0"/>
              </a:rPr>
              <a:t> </a:t>
            </a:r>
            <a:r>
              <a:rPr lang="en-US" sz="9000" dirty="0" err="1">
                <a:latin typeface="Arial" panose="020B0604020202020204" pitchFamily="34" charset="0"/>
              </a:rPr>
              <a:t>Ulpa</a:t>
            </a:r>
            <a:r>
              <a:rPr lang="en-US" sz="9000" dirty="0">
                <a:latin typeface="Arial" panose="020B0604020202020204" pitchFamily="34" charset="0"/>
              </a:rPr>
              <a:t> </a:t>
            </a:r>
            <a:r>
              <a:rPr lang="en-US" sz="9000" dirty="0" err="1">
                <a:latin typeface="Arial" panose="020B0604020202020204" pitchFamily="34" charset="0"/>
              </a:rPr>
              <a:t>quatur</a:t>
            </a:r>
            <a:r>
              <a:rPr lang="en-US" sz="9000" dirty="0">
                <a:latin typeface="Arial" panose="020B0604020202020204" pitchFamily="34" charset="0"/>
              </a:rPr>
              <a:t>, </a:t>
            </a:r>
            <a:r>
              <a:rPr lang="en-US" sz="9000" dirty="0" err="1">
                <a:latin typeface="Arial" panose="020B0604020202020204" pitchFamily="34" charset="0"/>
              </a:rPr>
              <a:t>Sequi</a:t>
            </a:r>
            <a:r>
              <a:rPr lang="en-US" sz="9000" dirty="0">
                <a:latin typeface="Arial" panose="020B0604020202020204" pitchFamily="34" charset="0"/>
              </a:rPr>
              <a:t> de am Con Rem </a:t>
            </a:r>
            <a:r>
              <a:rPr lang="en-US" sz="9000" dirty="0" err="1">
                <a:latin typeface="Arial" panose="020B0604020202020204" pitchFamily="34" charset="0"/>
              </a:rPr>
              <a:t>Atinven</a:t>
            </a:r>
            <a:r>
              <a:rPr lang="en-US" sz="9000" dirty="0">
                <a:latin typeface="Arial" panose="020B0604020202020204" pitchFamily="34" charset="0"/>
              </a:rPr>
              <a:t> </a:t>
            </a:r>
            <a:r>
              <a:rPr lang="en-US" sz="9000" dirty="0" err="1">
                <a:latin typeface="Arial" panose="020B0604020202020204" pitchFamily="34" charset="0"/>
              </a:rPr>
              <a:t>Imaximus</a:t>
            </a:r>
            <a:r>
              <a:rPr lang="en-US" sz="9000" dirty="0">
                <a:latin typeface="Arial" panose="020B0604020202020204" pitchFamily="34" charset="0"/>
              </a:rPr>
              <a:t> </a:t>
            </a:r>
            <a:r>
              <a:rPr lang="en-US" sz="9000" dirty="0" err="1">
                <a:latin typeface="Arial" panose="020B0604020202020204" pitchFamily="34" charset="0"/>
              </a:rPr>
              <a:t>Magnit</a:t>
            </a:r>
            <a:endParaRPr lang="en-US" sz="9000" b="1" dirty="0">
              <a:latin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6ACB0DE-0B86-3743-94E1-E6A964E87B83}"/>
              </a:ext>
            </a:extLst>
          </p:cNvPr>
          <p:cNvSpPr txBox="1"/>
          <p:nvPr/>
        </p:nvSpPr>
        <p:spPr>
          <a:xfrm>
            <a:off x="1053193" y="4289390"/>
            <a:ext cx="24626207" cy="1911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200" b="1" dirty="0">
                <a:latin typeface="Arial" panose="020B0604020202020204" pitchFamily="34" charset="0"/>
              </a:rPr>
              <a:t>Lorem Ipsum</a:t>
            </a:r>
            <a:r>
              <a:rPr lang="en-US" sz="4200" b="1" baseline="30000" dirty="0">
                <a:latin typeface="Arial" panose="020B0604020202020204" pitchFamily="34" charset="0"/>
              </a:rPr>
              <a:t>1,2</a:t>
            </a:r>
            <a:r>
              <a:rPr lang="en-US" sz="4200" b="1" dirty="0">
                <a:latin typeface="Arial" panose="020B0604020202020204" pitchFamily="34" charset="0"/>
              </a:rPr>
              <a:t>, Lorem Ipsum</a:t>
            </a:r>
            <a:r>
              <a:rPr lang="en-US" sz="4200" b="1" baseline="30000" dirty="0">
                <a:latin typeface="Arial" panose="020B0604020202020204" pitchFamily="34" charset="0"/>
              </a:rPr>
              <a:t>3</a:t>
            </a:r>
            <a:r>
              <a:rPr lang="en-US" sz="4200" b="1" dirty="0">
                <a:latin typeface="Arial" panose="020B0604020202020204" pitchFamily="34" charset="0"/>
              </a:rPr>
              <a:t>, Lorem Ipsum</a:t>
            </a:r>
            <a:r>
              <a:rPr lang="en-US" sz="4200" b="1" baseline="30000" dirty="0">
                <a:latin typeface="Arial" panose="020B0604020202020204" pitchFamily="34" charset="0"/>
              </a:rPr>
              <a:t>1</a:t>
            </a:r>
            <a:r>
              <a:rPr lang="en-US" sz="4200" b="1" dirty="0">
                <a:latin typeface="Arial" panose="020B0604020202020204" pitchFamily="34" charset="0"/>
              </a:rPr>
              <a:t>, Lorem Ipsum</a:t>
            </a:r>
            <a:r>
              <a:rPr lang="en-US" sz="4200" b="1" baseline="30000" dirty="0">
                <a:latin typeface="Arial" panose="020B0604020202020204" pitchFamily="34" charset="0"/>
              </a:rPr>
              <a:t>1</a:t>
            </a:r>
            <a:r>
              <a:rPr lang="en-US" sz="4200" b="1" dirty="0">
                <a:latin typeface="Arial" panose="020B0604020202020204" pitchFamily="34" charset="0"/>
              </a:rPr>
              <a:t>, Lorem Ipsum</a:t>
            </a:r>
            <a:r>
              <a:rPr lang="en-US" sz="4200" b="1" baseline="30000" dirty="0">
                <a:latin typeface="Arial" panose="020B0604020202020204" pitchFamily="34" charset="0"/>
              </a:rPr>
              <a:t>4</a:t>
            </a:r>
            <a:r>
              <a:rPr lang="en-US" sz="4200" b="1" dirty="0">
                <a:latin typeface="Arial" panose="020B0604020202020204" pitchFamily="34" charset="0"/>
              </a:rPr>
              <a:t>, Lorem Ipsum</a:t>
            </a:r>
            <a:r>
              <a:rPr lang="en-US" sz="4200" b="1" baseline="30000" dirty="0">
                <a:latin typeface="Arial" panose="020B0604020202020204" pitchFamily="34" charset="0"/>
              </a:rPr>
              <a:t>5</a:t>
            </a:r>
            <a:r>
              <a:rPr lang="en-US" sz="4200" b="1" dirty="0">
                <a:latin typeface="Arial" panose="020B0604020202020204" pitchFamily="34" charset="0"/>
              </a:rPr>
              <a:t>, Lorem Ipsum</a:t>
            </a:r>
            <a:r>
              <a:rPr lang="en-US" sz="4200" b="1" baseline="30000" dirty="0">
                <a:latin typeface="Arial" panose="020B0604020202020204" pitchFamily="34" charset="0"/>
              </a:rPr>
              <a:t>1</a:t>
            </a:r>
            <a:r>
              <a:rPr lang="en-US" sz="4200" b="1" dirty="0">
                <a:latin typeface="Arial" panose="020B0604020202020204" pitchFamily="34" charset="0"/>
              </a:rPr>
              <a:t>, Lorem Ipsum</a:t>
            </a:r>
            <a:r>
              <a:rPr lang="en-US" sz="4200" b="1" baseline="30000" dirty="0">
                <a:latin typeface="Arial" panose="020B0604020202020204" pitchFamily="34" charset="0"/>
              </a:rPr>
              <a:t>1</a:t>
            </a:r>
            <a:r>
              <a:rPr lang="en-US" sz="4200" b="1" dirty="0">
                <a:latin typeface="Arial" panose="020B0604020202020204" pitchFamily="34" charset="0"/>
              </a:rPr>
              <a:t>, Lorem Ipsum</a:t>
            </a:r>
            <a:r>
              <a:rPr lang="en-US" sz="4200" b="1" baseline="30000" dirty="0">
                <a:latin typeface="Arial" panose="020B0604020202020204" pitchFamily="34" charset="0"/>
              </a:rPr>
              <a:t>7</a:t>
            </a:r>
            <a:r>
              <a:rPr lang="en-US" sz="4200" b="1" dirty="0">
                <a:latin typeface="Arial" panose="020B0604020202020204" pitchFamily="34" charset="0"/>
              </a:rPr>
              <a:t>, Lorem Ipsum</a:t>
            </a:r>
            <a:r>
              <a:rPr lang="en-US" sz="4200" b="1" baseline="30000" dirty="0">
                <a:latin typeface="Arial" panose="020B0604020202020204" pitchFamily="34" charset="0"/>
              </a:rPr>
              <a:t>8</a:t>
            </a:r>
            <a:r>
              <a:rPr lang="en-US" sz="4200" b="1" dirty="0">
                <a:latin typeface="Arial" panose="020B0604020202020204" pitchFamily="34" charset="0"/>
              </a:rPr>
              <a:t>, Lorem Ipsum</a:t>
            </a:r>
            <a:r>
              <a:rPr lang="en-US" sz="4200" b="1" baseline="30000" dirty="0">
                <a:latin typeface="Arial" panose="020B0604020202020204" pitchFamily="34" charset="0"/>
              </a:rPr>
              <a:t>6,8</a:t>
            </a:r>
            <a:r>
              <a:rPr lang="en-US" sz="4200" b="1" dirty="0">
                <a:latin typeface="Arial" panose="020B0604020202020204" pitchFamily="34" charset="0"/>
              </a:rPr>
              <a:t>, Lorem Ipsum</a:t>
            </a:r>
            <a:r>
              <a:rPr lang="en-US" sz="4200" b="1" baseline="30000" dirty="0">
                <a:latin typeface="Arial" panose="020B0604020202020204" pitchFamily="34" charset="0"/>
              </a:rPr>
              <a:t>1,7</a:t>
            </a:r>
            <a:r>
              <a:rPr lang="en-US" sz="4200" b="1" dirty="0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66BA976-AB16-C44A-BC64-10D0709E0A57}"/>
              </a:ext>
            </a:extLst>
          </p:cNvPr>
          <p:cNvSpPr/>
          <p:nvPr/>
        </p:nvSpPr>
        <p:spPr>
          <a:xfrm>
            <a:off x="1085850" y="7056598"/>
            <a:ext cx="11570970" cy="102171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D487B77-00C8-7140-80B7-C32E6870F4F4}"/>
              </a:ext>
            </a:extLst>
          </p:cNvPr>
          <p:cNvSpPr txBox="1"/>
          <p:nvPr/>
        </p:nvSpPr>
        <p:spPr>
          <a:xfrm>
            <a:off x="1461135" y="8254999"/>
            <a:ext cx="10820400" cy="841473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indent="457200">
              <a:lnSpc>
                <a:spcPct val="150000"/>
              </a:lnSpc>
            </a:pPr>
            <a:r>
              <a:rPr lang="en-US" sz="2800" dirty="0" err="1">
                <a:latin typeface="Arial" panose="020B0604020202020204" pitchFamily="34" charset="0"/>
              </a:rPr>
              <a:t>Quam</a:t>
            </a:r>
            <a:r>
              <a:rPr lang="en-US" sz="2800" dirty="0">
                <a:latin typeface="Arial" panose="020B0604020202020204" pitchFamily="34" charset="0"/>
              </a:rPr>
              <a:t> lab in re id </a:t>
            </a:r>
            <a:r>
              <a:rPr lang="en-US" sz="2800" dirty="0" err="1">
                <a:latin typeface="Arial" panose="020B0604020202020204" pitchFamily="34" charset="0"/>
              </a:rPr>
              <a:t>es</a:t>
            </a:r>
            <a:r>
              <a:rPr lang="en-US" sz="2800" dirty="0">
                <a:latin typeface="Arial" panose="020B0604020202020204" pitchFamily="34" charset="0"/>
              </a:rPr>
              <a:t> rerum, </a:t>
            </a:r>
            <a:r>
              <a:rPr lang="en-US" sz="2800" dirty="0" err="1">
                <a:latin typeface="Arial" panose="020B0604020202020204" pitchFamily="34" charset="0"/>
              </a:rPr>
              <a:t>corepuda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dernam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ut</a:t>
            </a:r>
            <a:r>
              <a:rPr lang="en-US" sz="2800" dirty="0">
                <a:latin typeface="Arial" panose="020B0604020202020204" pitchFamily="34" charset="0"/>
              </a:rPr>
              <a:t> et </a:t>
            </a:r>
            <a:r>
              <a:rPr lang="en-US" sz="2800" dirty="0" err="1">
                <a:latin typeface="Arial" panose="020B0604020202020204" pitchFamily="34" charset="0"/>
              </a:rPr>
              <a:t>quatis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doluptatquis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quiae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nectotatint</a:t>
            </a:r>
            <a:r>
              <a:rPr lang="en-US" sz="2800" dirty="0">
                <a:latin typeface="Arial" panose="020B0604020202020204" pitchFamily="34" charset="0"/>
              </a:rPr>
              <a:t> la </a:t>
            </a:r>
            <a:r>
              <a:rPr lang="en-US" sz="2800" dirty="0" err="1">
                <a:latin typeface="Arial" panose="020B0604020202020204" pitchFamily="34" charset="0"/>
              </a:rPr>
              <a:t>quate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etur</a:t>
            </a:r>
            <a:r>
              <a:rPr lang="en-US" sz="2800" dirty="0">
                <a:latin typeface="Arial" panose="020B0604020202020204" pitchFamily="34" charset="0"/>
              </a:rPr>
              <a:t> as et </a:t>
            </a:r>
            <a:r>
              <a:rPr lang="en-US" sz="2800" dirty="0" err="1">
                <a:latin typeface="Arial" panose="020B0604020202020204" pitchFamily="34" charset="0"/>
              </a:rPr>
              <a:t>eatisse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quiametus</a:t>
            </a:r>
            <a:r>
              <a:rPr lang="en-US" sz="2800" dirty="0">
                <a:latin typeface="Arial" panose="020B0604020202020204" pitchFamily="34" charset="0"/>
              </a:rPr>
              <a:t>, omni </a:t>
            </a:r>
            <a:r>
              <a:rPr lang="en-US" sz="2800" dirty="0" err="1">
                <a:latin typeface="Arial" panose="020B0604020202020204" pitchFamily="34" charset="0"/>
              </a:rPr>
              <a:t>ditioressim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sandit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magnis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elique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quia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illabor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ectium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aci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conse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cus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voluptus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occaborem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quam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repudandesed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unt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facipsaperum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est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officia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necturisimus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quam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nos</a:t>
            </a:r>
            <a:r>
              <a:rPr lang="en-US" sz="2800" dirty="0">
                <a:latin typeface="Arial" panose="020B0604020202020204" pitchFamily="34" charset="0"/>
              </a:rPr>
              <a:t> a </a:t>
            </a:r>
            <a:r>
              <a:rPr lang="en-US" sz="2800" dirty="0" err="1">
                <a:latin typeface="Arial" panose="020B0604020202020204" pitchFamily="34" charset="0"/>
              </a:rPr>
              <a:t>perorem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simin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rehendam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quibers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perunt</a:t>
            </a:r>
            <a:r>
              <a:rPr lang="en-US" sz="2800" dirty="0">
                <a:latin typeface="Arial" panose="020B0604020202020204" pitchFamily="34" charset="0"/>
              </a:rPr>
              <a:t> mint </a:t>
            </a:r>
            <a:r>
              <a:rPr lang="en-US" sz="2800" dirty="0" err="1">
                <a:latin typeface="Arial" panose="020B0604020202020204" pitchFamily="34" charset="0"/>
              </a:rPr>
              <a:t>laborep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errovitia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comnimusam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csed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unt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facipsaperum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est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officia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necturisimus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quam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nos</a:t>
            </a:r>
            <a:r>
              <a:rPr lang="en-US" sz="2800" dirty="0">
                <a:latin typeface="Arial" panose="020B0604020202020204" pitchFamily="34" charset="0"/>
              </a:rPr>
              <a:t> a </a:t>
            </a:r>
            <a:r>
              <a:rPr lang="en-US" sz="2800" dirty="0" err="1">
                <a:latin typeface="Arial" panose="020B0604020202020204" pitchFamily="34" charset="0"/>
              </a:rPr>
              <a:t>perorem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simin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reommodi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sedit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exeres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etum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corovitia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comnimusam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commodi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sedit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exeres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etratur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ullantis</a:t>
            </a:r>
            <a:r>
              <a:rPr lang="en-US" sz="2800" dirty="0">
                <a:latin typeface="Arial" panose="020B0604020202020204" pitchFamily="34" charset="0"/>
              </a:rPr>
              <a:t> am, </a:t>
            </a:r>
            <a:r>
              <a:rPr lang="en-US" sz="2800" dirty="0" err="1">
                <a:latin typeface="Arial" panose="020B0604020202020204" pitchFamily="34" charset="0"/>
              </a:rPr>
              <a:t>sant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excessim</a:t>
            </a:r>
            <a:r>
              <a:rPr lang="en-US" sz="2800" dirty="0">
                <a:latin typeface="Arial" panose="020B0604020202020204" pitchFamily="34" charset="0"/>
              </a:rPr>
              <a:t> am, </a:t>
            </a:r>
            <a:r>
              <a:rPr lang="en-US" sz="2800" dirty="0" err="1">
                <a:latin typeface="Arial" panose="020B0604020202020204" pitchFamily="34" charset="0"/>
              </a:rPr>
              <a:t>occuscima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dolo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venis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dolorerfero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tem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alique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ipsus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aborum</a:t>
            </a:r>
            <a:r>
              <a:rPr lang="en-US" sz="2800" dirty="0">
                <a:latin typeface="Arial" panose="020B0604020202020204" pitchFamily="34" charset="0"/>
              </a:rPr>
              <a:t> di </a:t>
            </a:r>
            <a:r>
              <a:rPr lang="en-US" sz="2800" dirty="0" err="1">
                <a:latin typeface="Arial" panose="020B0604020202020204" pitchFamily="34" charset="0"/>
              </a:rPr>
              <a:t>ut</a:t>
            </a:r>
            <a:r>
              <a:rPr lang="en-US" sz="2800" dirty="0">
                <a:latin typeface="Arial" panose="020B0604020202020204" pitchFamily="34" charset="0"/>
              </a:rPr>
              <a:t> fugit </a:t>
            </a:r>
            <a:r>
              <a:rPr lang="en-US" sz="2800" dirty="0" err="1">
                <a:latin typeface="Arial" panose="020B0604020202020204" pitchFamily="34" charset="0"/>
              </a:rPr>
              <a:t>estium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quibus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odist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si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que </a:t>
            </a:r>
            <a:r>
              <a:rPr lang="en-US" sz="2800" dirty="0" err="1">
                <a:latin typeface="Arial" panose="020B0604020202020204" pitchFamily="34" charset="0"/>
              </a:rPr>
              <a:t>si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cusci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rae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simpor</a:t>
            </a:r>
            <a:r>
              <a:rPr lang="en-US" sz="2800" dirty="0">
                <a:latin typeface="Arial" panose="020B0604020202020204" pitchFamily="34" charset="0"/>
              </a:rPr>
              <a:t> ad quo ex </a:t>
            </a:r>
            <a:r>
              <a:rPr lang="en-US" sz="2800" dirty="0" err="1">
                <a:latin typeface="Arial" panose="020B0604020202020204" pitchFamily="34" charset="0"/>
              </a:rPr>
              <a:t>everro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il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iliaeptatum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dolorepniam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rehent</a:t>
            </a:r>
            <a:r>
              <a:rPr lang="en-US" sz="2800" dirty="0">
                <a:latin typeface="Arial" panose="020B0604020202020204" pitchFamily="34" charset="0"/>
              </a:rPr>
              <a:t>.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28C2C504-E658-9943-867A-040E400FE961}"/>
              </a:ext>
            </a:extLst>
          </p:cNvPr>
          <p:cNvSpPr/>
          <p:nvPr/>
        </p:nvSpPr>
        <p:spPr>
          <a:xfrm>
            <a:off x="38749616" y="7031199"/>
            <a:ext cx="11570970" cy="76857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4B2308B6-7C12-9E4B-8885-AA632CFBE4B3}"/>
              </a:ext>
            </a:extLst>
          </p:cNvPr>
          <p:cNvSpPr txBox="1">
            <a:spLocks/>
          </p:cNvSpPr>
          <p:nvPr/>
        </p:nvSpPr>
        <p:spPr>
          <a:xfrm>
            <a:off x="38755997" y="7031200"/>
            <a:ext cx="11570970" cy="889507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400" b="1" cap="all" dirty="0">
                <a:solidFill>
                  <a:schemeClr val="bg1"/>
                </a:solidFill>
                <a:latin typeface="Arial" panose="020B0604020202020204" pitchFamily="34" charset="0"/>
              </a:rPr>
              <a:t>Conclusions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0A52391-4B3F-B34D-BD90-0E24049A489C}"/>
              </a:ext>
            </a:extLst>
          </p:cNvPr>
          <p:cNvSpPr txBox="1"/>
          <p:nvPr/>
        </p:nvSpPr>
        <p:spPr>
          <a:xfrm>
            <a:off x="39124901" y="8229600"/>
            <a:ext cx="10820400" cy="582941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indent="457200">
              <a:lnSpc>
                <a:spcPct val="150000"/>
              </a:lnSpc>
            </a:pPr>
            <a:r>
              <a:rPr lang="en-US" sz="2800" dirty="0">
                <a:latin typeface="Arial" panose="020B0604020202020204" pitchFamily="34" charset="0"/>
              </a:rPr>
              <a:t>We </a:t>
            </a:r>
            <a:r>
              <a:rPr lang="en-US" sz="2800" dirty="0" err="1">
                <a:latin typeface="Arial" panose="020B0604020202020204" pitchFamily="34" charset="0"/>
              </a:rPr>
              <a:t>ectium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aci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conse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cus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voluptus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occaborem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quam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repudandesed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unt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facipsaperum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est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officia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necturisimus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quam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nos</a:t>
            </a:r>
            <a:r>
              <a:rPr lang="en-US" sz="2800" dirty="0">
                <a:latin typeface="Arial" panose="020B0604020202020204" pitchFamily="34" charset="0"/>
              </a:rPr>
              <a:t> a </a:t>
            </a:r>
            <a:r>
              <a:rPr lang="en-US" sz="2800" dirty="0" err="1">
                <a:latin typeface="Arial" panose="020B0604020202020204" pitchFamily="34" charset="0"/>
              </a:rPr>
              <a:t>perorem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perorem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simin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rehendam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quibers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perunt</a:t>
            </a:r>
            <a:r>
              <a:rPr lang="en-US" sz="2800" dirty="0">
                <a:latin typeface="Arial" panose="020B0604020202020204" pitchFamily="34" charset="0"/>
              </a:rPr>
              <a:t> mint </a:t>
            </a:r>
            <a:r>
              <a:rPr lang="en-US" sz="2800" dirty="0" err="1">
                <a:latin typeface="Arial" panose="020B0604020202020204" pitchFamily="34" charset="0"/>
              </a:rPr>
              <a:t>laborep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erroviti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perorem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simin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rehendam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quibers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perunt</a:t>
            </a:r>
            <a:r>
              <a:rPr lang="en-US" sz="2800" dirty="0">
                <a:latin typeface="Arial" panose="020B0604020202020204" pitchFamily="34" charset="0"/>
              </a:rPr>
              <a:t> mint </a:t>
            </a:r>
            <a:r>
              <a:rPr lang="en-US" sz="2800" dirty="0" err="1">
                <a:latin typeface="Arial" panose="020B0604020202020204" pitchFamily="34" charset="0"/>
              </a:rPr>
              <a:t>laborep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errovitia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comnimusam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csed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unt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facipsaperum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est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officia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necturisimus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quam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nos</a:t>
            </a:r>
            <a:r>
              <a:rPr lang="en-US" sz="2800" dirty="0">
                <a:latin typeface="Arial" panose="020B0604020202020204" pitchFamily="34" charset="0"/>
              </a:rPr>
              <a:t> a </a:t>
            </a:r>
            <a:r>
              <a:rPr lang="en-US" sz="2800" dirty="0" err="1">
                <a:latin typeface="Arial" panose="020B0604020202020204" pitchFamily="34" charset="0"/>
              </a:rPr>
              <a:t>perorem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sedit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exeres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etum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corovitia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comnimusam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commodi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sedit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exeres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etratur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ullantis</a:t>
            </a:r>
            <a:r>
              <a:rPr lang="en-US" sz="2800" dirty="0">
                <a:latin typeface="Arial" panose="020B0604020202020204" pitchFamily="34" charset="0"/>
              </a:rPr>
              <a:t> am, </a:t>
            </a:r>
            <a:r>
              <a:rPr lang="en-US" sz="2800" dirty="0" err="1">
                <a:latin typeface="Arial" panose="020B0604020202020204" pitchFamily="34" charset="0"/>
              </a:rPr>
              <a:t>sant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excessim</a:t>
            </a:r>
            <a:r>
              <a:rPr lang="en-US" sz="2800" dirty="0">
                <a:latin typeface="Arial" panose="020B0604020202020204" pitchFamily="34" charset="0"/>
              </a:rPr>
              <a:t> am, </a:t>
            </a:r>
            <a:r>
              <a:rPr lang="en-US" sz="2800" dirty="0" err="1">
                <a:latin typeface="Arial" panose="020B0604020202020204" pitchFamily="34" charset="0"/>
              </a:rPr>
              <a:t>occuscima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tipsu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perorem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simin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rehendam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est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officia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necturisimus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quam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nos</a:t>
            </a:r>
            <a:r>
              <a:rPr lang="en-US" sz="2800" dirty="0">
                <a:latin typeface="Arial" panose="020B0604020202020204" pitchFamily="34" charset="0"/>
              </a:rPr>
              <a:t> a </a:t>
            </a:r>
            <a:r>
              <a:rPr lang="en-US" sz="2800" dirty="0" err="1">
                <a:latin typeface="Arial" panose="020B0604020202020204" pitchFamily="34" charset="0"/>
              </a:rPr>
              <a:t>perorem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F8658398-CA65-E146-BC28-CC8AB762427E}"/>
              </a:ext>
            </a:extLst>
          </p:cNvPr>
          <p:cNvSpPr/>
          <p:nvPr/>
        </p:nvSpPr>
        <p:spPr>
          <a:xfrm>
            <a:off x="13453681" y="7031200"/>
            <a:ext cx="13071208" cy="24820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1985653B-FACD-7344-9751-095D861C5CB7}"/>
              </a:ext>
            </a:extLst>
          </p:cNvPr>
          <p:cNvSpPr/>
          <p:nvPr/>
        </p:nvSpPr>
        <p:spPr>
          <a:xfrm>
            <a:off x="26459089" y="7056599"/>
            <a:ext cx="11570970" cy="24795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5096146A-7544-2E4B-98A0-4D94FEB8F2F1}"/>
              </a:ext>
            </a:extLst>
          </p:cNvPr>
          <p:cNvSpPr txBox="1"/>
          <p:nvPr/>
        </p:nvSpPr>
        <p:spPr>
          <a:xfrm>
            <a:off x="13890851" y="8323115"/>
            <a:ext cx="11656700" cy="45368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 err="1">
                <a:latin typeface="Arial" panose="020B0604020202020204" pitchFamily="34" charset="0"/>
              </a:rPr>
              <a:t>Ommo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ius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dolo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pratquost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officae</a:t>
            </a:r>
            <a:r>
              <a:rPr lang="en-US" sz="2800" dirty="0">
                <a:latin typeface="Arial" panose="020B0604020202020204" pitchFamily="34" charset="0"/>
              </a:rPr>
              <a:t>. </a:t>
            </a:r>
            <a:r>
              <a:rPr lang="en-US" sz="2800" dirty="0" err="1">
                <a:latin typeface="Arial" panose="020B0604020202020204" pitchFamily="34" charset="0"/>
              </a:rPr>
              <a:t>Itatem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ute</a:t>
            </a:r>
            <a:r>
              <a:rPr lang="en-US" sz="2800" dirty="0">
                <a:latin typeface="Arial" panose="020B0604020202020204" pitchFamily="34" charset="0"/>
              </a:rPr>
              <a:t> rest, </a:t>
            </a:r>
            <a:r>
              <a:rPr lang="en-US" sz="2800" dirty="0" err="1">
                <a:latin typeface="Arial" panose="020B0604020202020204" pitchFamily="34" charset="0"/>
              </a:rPr>
              <a:t>te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est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si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bearum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quia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esciam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vel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ventur</a:t>
            </a:r>
            <a:r>
              <a:rPr lang="en-US" sz="2800" dirty="0">
                <a:latin typeface="Arial" panose="020B0604020202020204" pitchFamily="34" charset="0"/>
              </a:rPr>
              <a:t>? Quid </a:t>
            </a:r>
            <a:r>
              <a:rPr lang="en-US" sz="2800" dirty="0" err="1">
                <a:latin typeface="Arial" panose="020B0604020202020204" pitchFamily="34" charset="0"/>
              </a:rPr>
              <a:t>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fuga</a:t>
            </a:r>
            <a:r>
              <a:rPr lang="en-US" sz="2800" dirty="0">
                <a:latin typeface="Arial" panose="020B0604020202020204" pitchFamily="34" charset="0"/>
              </a:rPr>
              <a:t>. </a:t>
            </a:r>
            <a:r>
              <a:rPr lang="en-US" sz="2800" dirty="0" err="1">
                <a:latin typeface="Arial" panose="020B0604020202020204" pitchFamily="34" charset="0"/>
              </a:rPr>
              <a:t>Nequaeptur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quia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busciumqui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ipsam</a:t>
            </a:r>
            <a:r>
              <a:rPr lang="en-US" sz="2800" dirty="0">
                <a:latin typeface="Arial" panose="020B0604020202020204" pitchFamily="34" charset="0"/>
              </a:rPr>
              <a:t> quid </a:t>
            </a:r>
            <a:r>
              <a:rPr lang="en-US" sz="2800" dirty="0" err="1">
                <a:latin typeface="Arial" panose="020B0604020202020204" pitchFamily="34" charset="0"/>
              </a:rPr>
              <a:t>errovitia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comnimusam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csed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unt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facipsaperum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est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officturisimus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errovitia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comnimusam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csed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unt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facipsaperum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est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officia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necturisimus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commolum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cusae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conseque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nosae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repudi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enienda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si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doleseque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nobitatur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soluptur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apellias</a:t>
            </a:r>
            <a:r>
              <a:rPr lang="en-US" sz="2800" dirty="0">
                <a:latin typeface="Arial" panose="020B0604020202020204" pitchFamily="34" charset="0"/>
              </a:rPr>
              <a:t> et, </a:t>
            </a:r>
            <a:r>
              <a:rPr lang="en-US" sz="2800" dirty="0" err="1">
                <a:latin typeface="Arial" panose="020B0604020202020204" pitchFamily="34" charset="0"/>
              </a:rPr>
              <a:t>nonem</a:t>
            </a:r>
            <a:r>
              <a:rPr lang="en-US" sz="2800" dirty="0">
                <a:latin typeface="Arial" panose="020B0604020202020204" pitchFamily="34" charset="0"/>
              </a:rPr>
              <a:t> quid </a:t>
            </a:r>
            <a:r>
              <a:rPr lang="en-US" sz="2800" dirty="0" err="1">
                <a:latin typeface="Arial" panose="020B0604020202020204" pitchFamily="34" charset="0"/>
              </a:rPr>
              <a:t>eni</a:t>
            </a:r>
            <a:r>
              <a:rPr lang="en-US" sz="2800" dirty="0">
                <a:latin typeface="Arial" panose="020B0604020202020204" pitchFamily="34" charset="0"/>
              </a:rPr>
              <a:t>.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Table 2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3938CC9F-7DAF-504B-9B27-82FDFF2D141B}"/>
              </a:ext>
            </a:extLst>
          </p:cNvPr>
          <p:cNvSpPr txBox="1"/>
          <p:nvPr/>
        </p:nvSpPr>
        <p:spPr>
          <a:xfrm>
            <a:off x="26388114" y="23739901"/>
            <a:ext cx="10623422" cy="1553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Table 2.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Effect sizes (purple) for subfield mean differences between patients and controls as well as standard deviations for each subfield in patients (blue) and controls (orange). 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407C84A4-7442-9D46-BB64-A1935415B0EE}"/>
              </a:ext>
            </a:extLst>
          </p:cNvPr>
          <p:cNvSpPr txBox="1"/>
          <p:nvPr/>
        </p:nvSpPr>
        <p:spPr>
          <a:xfrm>
            <a:off x="26251892" y="15233752"/>
            <a:ext cx="10623422" cy="10452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Table 1.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Average volume (in mm3) for each hippocampal subfield on left and ride sides for patients and controls. Error bars denote standard deviation.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31791550-9D7A-DF46-80BE-CF65B3D80DB6}"/>
              </a:ext>
            </a:extLst>
          </p:cNvPr>
          <p:cNvSpPr/>
          <p:nvPr/>
        </p:nvSpPr>
        <p:spPr>
          <a:xfrm>
            <a:off x="1053193" y="18364803"/>
            <a:ext cx="11570970" cy="134867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1C0D9CB8-F50E-5F43-8643-FF3BEB7050F5}"/>
              </a:ext>
            </a:extLst>
          </p:cNvPr>
          <p:cNvSpPr txBox="1"/>
          <p:nvPr/>
        </p:nvSpPr>
        <p:spPr>
          <a:xfrm>
            <a:off x="1428478" y="19056832"/>
            <a:ext cx="10590765" cy="11646458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indent="-457200">
              <a:lnSpc>
                <a:spcPct val="150000"/>
              </a:lnSpc>
            </a:pPr>
            <a:r>
              <a:rPr lang="en-US" sz="2800" b="1" dirty="0">
                <a:latin typeface="Arial" panose="020B0604020202020204" pitchFamily="34" charset="0"/>
              </a:rPr>
              <a:t>Lorem Ipsum</a:t>
            </a:r>
          </a:p>
          <a:p>
            <a:pPr indent="-457200">
              <a:lnSpc>
                <a:spcPct val="150000"/>
              </a:lnSpc>
            </a:pPr>
            <a:r>
              <a:rPr lang="en-US" sz="2800" dirty="0" err="1">
                <a:latin typeface="Arial" panose="020B0604020202020204" pitchFamily="34" charset="0"/>
              </a:rPr>
              <a:t>Ommo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ius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dolo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pratquost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officae</a:t>
            </a:r>
            <a:r>
              <a:rPr lang="en-US" sz="2800" dirty="0">
                <a:latin typeface="Arial" panose="020B0604020202020204" pitchFamily="34" charset="0"/>
              </a:rPr>
              <a:t>. </a:t>
            </a:r>
            <a:r>
              <a:rPr lang="en-US" sz="2800" dirty="0" err="1">
                <a:latin typeface="Arial" panose="020B0604020202020204" pitchFamily="34" charset="0"/>
              </a:rPr>
              <a:t>Itatem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ute</a:t>
            </a:r>
            <a:r>
              <a:rPr lang="en-US" sz="2800" dirty="0">
                <a:latin typeface="Arial" panose="020B0604020202020204" pitchFamily="34" charset="0"/>
              </a:rPr>
              <a:t> rest, </a:t>
            </a:r>
            <a:r>
              <a:rPr lang="en-US" sz="2800" dirty="0" err="1">
                <a:latin typeface="Arial" panose="020B0604020202020204" pitchFamily="34" charset="0"/>
              </a:rPr>
              <a:t>te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est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si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bearum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quia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esciam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vel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ventur</a:t>
            </a:r>
            <a:r>
              <a:rPr lang="en-US" sz="2800" dirty="0">
                <a:latin typeface="Arial" panose="020B0604020202020204" pitchFamily="34" charset="0"/>
              </a:rPr>
              <a:t>? Quid </a:t>
            </a:r>
            <a:r>
              <a:rPr lang="en-US" sz="2800" dirty="0" err="1">
                <a:latin typeface="Arial" panose="020B0604020202020204" pitchFamily="34" charset="0"/>
              </a:rPr>
              <a:t>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fuga</a:t>
            </a:r>
            <a:r>
              <a:rPr lang="en-US" sz="2800" dirty="0">
                <a:latin typeface="Arial" panose="020B0604020202020204" pitchFamily="34" charset="0"/>
              </a:rPr>
              <a:t>. </a:t>
            </a:r>
            <a:r>
              <a:rPr lang="en-US" sz="2800" dirty="0" err="1">
                <a:latin typeface="Arial" panose="020B0604020202020204" pitchFamily="34" charset="0"/>
              </a:rPr>
              <a:t>Nequaeptur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quia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volendus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ducieni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hillores</a:t>
            </a:r>
            <a:r>
              <a:rPr lang="en-US" sz="2800" dirty="0">
                <a:latin typeface="Arial" panose="020B0604020202020204" pitchFamily="34" charset="0"/>
              </a:rPr>
              <a:t> del </a:t>
            </a:r>
            <a:r>
              <a:rPr lang="en-US" sz="2800" dirty="0" err="1">
                <a:latin typeface="Arial" panose="020B0604020202020204" pitchFamily="34" charset="0"/>
              </a:rPr>
              <a:t>ium</a:t>
            </a:r>
            <a:r>
              <a:rPr lang="en-US" sz="2800" dirty="0">
                <a:latin typeface="Arial" panose="020B0604020202020204" pitchFamily="34" charset="0"/>
              </a:rPr>
              <a:t> rem </a:t>
            </a:r>
            <a:r>
              <a:rPr lang="en-US" sz="2800" dirty="0" err="1">
                <a:latin typeface="Arial" panose="020B0604020202020204" pitchFamily="34" charset="0"/>
              </a:rPr>
              <a:t>doluptate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explici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psantiis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animaxi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minvend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itemolu</a:t>
            </a:r>
            <a:r>
              <a:rPr lang="en-US" sz="2800" dirty="0">
                <a:latin typeface="Arial" panose="020B0604020202020204" pitchFamily="34" charset="0"/>
              </a:rPr>
              <a:t> tectorum </a:t>
            </a:r>
            <a:r>
              <a:rPr lang="en-US" sz="2800" dirty="0" err="1">
                <a:latin typeface="Arial" panose="020B0604020202020204" pitchFamily="34" charset="0"/>
              </a:rPr>
              <a:t>audi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culpari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busciumqui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ipsam</a:t>
            </a:r>
            <a:r>
              <a:rPr lang="en-US" sz="2800" dirty="0">
                <a:latin typeface="Arial" panose="020B0604020202020204" pitchFamily="34" charset="0"/>
              </a:rPr>
              <a:t> quid </a:t>
            </a:r>
            <a:r>
              <a:rPr lang="en-US" sz="2800" dirty="0" err="1">
                <a:latin typeface="Arial" panose="020B0604020202020204" pitchFamily="34" charset="0"/>
              </a:rPr>
              <a:t>eum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commolum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cusae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conseque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nosae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repudi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enienda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si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soluptur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apellias</a:t>
            </a:r>
            <a:r>
              <a:rPr lang="en-US" sz="2800" dirty="0">
                <a:latin typeface="Arial" panose="020B0604020202020204" pitchFamily="34" charset="0"/>
              </a:rPr>
              <a:t> et, </a:t>
            </a:r>
            <a:r>
              <a:rPr lang="en-US" sz="2800" dirty="0" err="1">
                <a:latin typeface="Arial" panose="020B0604020202020204" pitchFamily="34" charset="0"/>
              </a:rPr>
              <a:t>nonem</a:t>
            </a:r>
            <a:r>
              <a:rPr lang="en-US" sz="2800" dirty="0">
                <a:latin typeface="Arial" panose="020B0604020202020204" pitchFamily="34" charset="0"/>
              </a:rPr>
              <a:t> quid </a:t>
            </a:r>
            <a:r>
              <a:rPr lang="en-US" sz="2800" dirty="0" err="1">
                <a:latin typeface="Arial" panose="020B0604020202020204" pitchFamily="34" charset="0"/>
              </a:rPr>
              <a:t>eni</a:t>
            </a:r>
            <a:r>
              <a:rPr lang="en-US" sz="2800" dirty="0">
                <a:latin typeface="Arial" panose="020B0604020202020204" pitchFamily="34" charset="0"/>
              </a:rPr>
              <a:t>.</a:t>
            </a:r>
          </a:p>
          <a:p>
            <a:pPr indent="-457200">
              <a:lnSpc>
                <a:spcPct val="150000"/>
              </a:lnSpc>
            </a:pPr>
            <a:endParaRPr lang="en-US" sz="2800" b="1" dirty="0">
              <a:latin typeface="Arial" panose="020B0604020202020204" pitchFamily="34" charset="0"/>
            </a:endParaRPr>
          </a:p>
          <a:p>
            <a:pPr indent="-457200">
              <a:lnSpc>
                <a:spcPct val="150000"/>
              </a:lnSpc>
            </a:pPr>
            <a:r>
              <a:rPr lang="en-US" sz="2800" b="1" dirty="0">
                <a:latin typeface="Arial" panose="020B0604020202020204" pitchFamily="34" charset="0"/>
              </a:rPr>
              <a:t>Lorem Ipsum</a:t>
            </a:r>
          </a:p>
          <a:p>
            <a:pPr indent="-457200">
              <a:lnSpc>
                <a:spcPct val="150000"/>
              </a:lnSpc>
            </a:pPr>
            <a:r>
              <a:rPr lang="en-US" sz="2800" dirty="0" err="1">
                <a:latin typeface="Arial" panose="020B0604020202020204" pitchFamily="34" charset="0"/>
              </a:rPr>
              <a:t>Ommo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ius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dolo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pratquost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officae</a:t>
            </a:r>
            <a:r>
              <a:rPr lang="en-US" sz="2800" dirty="0">
                <a:latin typeface="Arial" panose="020B0604020202020204" pitchFamily="34" charset="0"/>
              </a:rPr>
              <a:t>. </a:t>
            </a:r>
            <a:r>
              <a:rPr lang="en-US" sz="2800" dirty="0" err="1">
                <a:latin typeface="Arial" panose="020B0604020202020204" pitchFamily="34" charset="0"/>
              </a:rPr>
              <a:t>Itatem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ute</a:t>
            </a:r>
            <a:r>
              <a:rPr lang="en-US" sz="2800" dirty="0">
                <a:latin typeface="Arial" panose="020B0604020202020204" pitchFamily="34" charset="0"/>
              </a:rPr>
              <a:t> rest, </a:t>
            </a:r>
            <a:r>
              <a:rPr lang="en-US" sz="2800" dirty="0" err="1">
                <a:latin typeface="Arial" panose="020B0604020202020204" pitchFamily="34" charset="0"/>
              </a:rPr>
              <a:t>te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est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si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bearum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quia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esciam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vel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ventur</a:t>
            </a:r>
            <a:r>
              <a:rPr lang="en-US" sz="2800" dirty="0">
                <a:latin typeface="Arial" panose="020B0604020202020204" pitchFamily="34" charset="0"/>
              </a:rPr>
              <a:t>? Quid </a:t>
            </a:r>
            <a:r>
              <a:rPr lang="en-US" sz="2800" dirty="0" err="1">
                <a:latin typeface="Arial" panose="020B0604020202020204" pitchFamily="34" charset="0"/>
              </a:rPr>
              <a:t>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fuga</a:t>
            </a:r>
            <a:r>
              <a:rPr lang="en-US" sz="2800" dirty="0">
                <a:latin typeface="Arial" panose="020B0604020202020204" pitchFamily="34" charset="0"/>
              </a:rPr>
              <a:t>. </a:t>
            </a:r>
            <a:r>
              <a:rPr lang="en-US" sz="2800" dirty="0" err="1">
                <a:latin typeface="Arial" panose="020B0604020202020204" pitchFamily="34" charset="0"/>
              </a:rPr>
              <a:t>Nequaeptur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quia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busciumqui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ipsam</a:t>
            </a:r>
            <a:r>
              <a:rPr lang="en-US" sz="2800" dirty="0">
                <a:latin typeface="Arial" panose="020B0604020202020204" pitchFamily="34" charset="0"/>
              </a:rPr>
              <a:t> quid </a:t>
            </a:r>
            <a:r>
              <a:rPr lang="en-US" sz="2800" dirty="0" err="1">
                <a:latin typeface="Arial" panose="020B0604020202020204" pitchFamily="34" charset="0"/>
              </a:rPr>
              <a:t>eum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commolum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cusae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conseque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nosae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repudi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enienda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si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doleseque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nobitatur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soluptur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apellias</a:t>
            </a:r>
            <a:r>
              <a:rPr lang="en-US" sz="2800" dirty="0">
                <a:latin typeface="Arial" panose="020B0604020202020204" pitchFamily="34" charset="0"/>
              </a:rPr>
              <a:t> et, </a:t>
            </a:r>
            <a:r>
              <a:rPr lang="en-US" sz="2800" dirty="0" err="1">
                <a:latin typeface="Arial" panose="020B0604020202020204" pitchFamily="34" charset="0"/>
              </a:rPr>
              <a:t>nonem</a:t>
            </a:r>
            <a:r>
              <a:rPr lang="en-US" sz="2800" dirty="0">
                <a:latin typeface="Arial" panose="020B0604020202020204" pitchFamily="34" charset="0"/>
              </a:rPr>
              <a:t> quid </a:t>
            </a:r>
            <a:r>
              <a:rPr lang="en-US" sz="2800" dirty="0" err="1">
                <a:latin typeface="Arial" panose="020B0604020202020204" pitchFamily="34" charset="0"/>
              </a:rPr>
              <a:t>eni</a:t>
            </a:r>
            <a:r>
              <a:rPr lang="en-US" sz="2800" dirty="0">
                <a:latin typeface="Arial" panose="020B0604020202020204" pitchFamily="34" charset="0"/>
              </a:rPr>
              <a:t>.</a:t>
            </a:r>
          </a:p>
          <a:p>
            <a:pPr indent="-457200">
              <a:lnSpc>
                <a:spcPct val="150000"/>
              </a:lnSpc>
            </a:pPr>
            <a:endParaRPr lang="en-US" sz="2800" b="1" dirty="0">
              <a:latin typeface="Arial" panose="020B0604020202020204" pitchFamily="34" charset="0"/>
            </a:endParaRPr>
          </a:p>
          <a:p>
            <a:pPr indent="-457200">
              <a:lnSpc>
                <a:spcPct val="150000"/>
              </a:lnSpc>
            </a:pPr>
            <a:r>
              <a:rPr lang="en-US" sz="2800" b="1" dirty="0">
                <a:latin typeface="Arial" panose="020B0604020202020204" pitchFamily="34" charset="0"/>
              </a:rPr>
              <a:t>Lorem Ipsum</a:t>
            </a:r>
          </a:p>
          <a:p>
            <a:pPr indent="-457200">
              <a:lnSpc>
                <a:spcPct val="150000"/>
              </a:lnSpc>
            </a:pPr>
            <a:r>
              <a:rPr lang="en-US" sz="2800" dirty="0" err="1">
                <a:latin typeface="Arial" panose="020B0604020202020204" pitchFamily="34" charset="0"/>
              </a:rPr>
              <a:t>Ssciam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vel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ventur</a:t>
            </a:r>
            <a:r>
              <a:rPr lang="en-US" sz="2800" dirty="0">
                <a:latin typeface="Arial" panose="020B0604020202020204" pitchFamily="34" charset="0"/>
              </a:rPr>
              <a:t>? Quid </a:t>
            </a:r>
            <a:r>
              <a:rPr lang="en-US" sz="2800" dirty="0" err="1">
                <a:latin typeface="Arial" panose="020B0604020202020204" pitchFamily="34" charset="0"/>
              </a:rPr>
              <a:t>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fuga</a:t>
            </a:r>
            <a:r>
              <a:rPr lang="en-US" sz="2800" dirty="0">
                <a:latin typeface="Arial" panose="020B0604020202020204" pitchFamily="34" charset="0"/>
              </a:rPr>
              <a:t>. </a:t>
            </a:r>
            <a:r>
              <a:rPr lang="en-US" sz="2800" dirty="0" err="1">
                <a:latin typeface="Arial" panose="020B0604020202020204" pitchFamily="34" charset="0"/>
              </a:rPr>
              <a:t>Nequaeptur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quia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busciumqui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ipsam</a:t>
            </a:r>
            <a:r>
              <a:rPr lang="en-US" sz="2800" dirty="0">
                <a:latin typeface="Arial" panose="020B0604020202020204" pitchFamily="34" charset="0"/>
              </a:rPr>
              <a:t> quid </a:t>
            </a:r>
            <a:r>
              <a:rPr lang="en-US" sz="2800" dirty="0" err="1">
                <a:latin typeface="Arial" panose="020B0604020202020204" pitchFamily="34" charset="0"/>
              </a:rPr>
              <a:t>eum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commolum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cusae</a:t>
            </a:r>
            <a:r>
              <a:rPr lang="en-US" sz="2800" dirty="0">
                <a:latin typeface="Arial" panose="020B0604020202020204" pitchFamily="34" charset="0"/>
              </a:rPr>
              <a:t>(see </a:t>
            </a:r>
            <a:r>
              <a:rPr lang="en-US" sz="2800" b="1" dirty="0">
                <a:latin typeface="Arial" panose="020B0604020202020204" pitchFamily="34" charset="0"/>
              </a:rPr>
              <a:t>Figure 1</a:t>
            </a:r>
            <a:r>
              <a:rPr lang="en-US" sz="2800" dirty="0">
                <a:latin typeface="Arial" panose="020B0604020202020204" pitchFamily="34" charset="0"/>
              </a:rPr>
              <a:t>). </a:t>
            </a:r>
          </a:p>
        </p:txBody>
      </p:sp>
      <p:sp>
        <p:nvSpPr>
          <p:cNvPr id="58" name="Subtitle 2">
            <a:extLst>
              <a:ext uri="{FF2B5EF4-FFF2-40B4-BE49-F238E27FC236}">
                <a16:creationId xmlns:a16="http://schemas.microsoft.com/office/drawing/2014/main" id="{7E06E3DB-0081-E642-8E9F-18E3F1DAF011}"/>
              </a:ext>
            </a:extLst>
          </p:cNvPr>
          <p:cNvSpPr txBox="1">
            <a:spLocks/>
          </p:cNvSpPr>
          <p:nvPr/>
        </p:nvSpPr>
        <p:spPr>
          <a:xfrm>
            <a:off x="1053193" y="17749590"/>
            <a:ext cx="11570970" cy="889507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400" b="1" cap="all" dirty="0">
                <a:solidFill>
                  <a:schemeClr val="bg1"/>
                </a:solidFill>
                <a:latin typeface="Arial" panose="020B0604020202020204" pitchFamily="34" charset="0"/>
              </a:rPr>
              <a:t>METHODS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44DADC52-E643-B34F-B7AE-FFA606D68CB7}"/>
              </a:ext>
            </a:extLst>
          </p:cNvPr>
          <p:cNvSpPr/>
          <p:nvPr/>
        </p:nvSpPr>
        <p:spPr>
          <a:xfrm>
            <a:off x="38755997" y="15975506"/>
            <a:ext cx="11570970" cy="532718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Subtitle 2">
            <a:extLst>
              <a:ext uri="{FF2B5EF4-FFF2-40B4-BE49-F238E27FC236}">
                <a16:creationId xmlns:a16="http://schemas.microsoft.com/office/drawing/2014/main" id="{56BB6A86-18F7-934A-8AAF-0183C4631415}"/>
              </a:ext>
            </a:extLst>
          </p:cNvPr>
          <p:cNvSpPr txBox="1">
            <a:spLocks/>
          </p:cNvSpPr>
          <p:nvPr/>
        </p:nvSpPr>
        <p:spPr>
          <a:xfrm>
            <a:off x="38749616" y="15455846"/>
            <a:ext cx="11570970" cy="889507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400" b="1" cap="all" dirty="0">
                <a:solidFill>
                  <a:schemeClr val="bg1"/>
                </a:solidFill>
                <a:latin typeface="Arial" panose="020B0604020202020204" pitchFamily="34" charset="0"/>
              </a:rPr>
              <a:t>Clinical relevance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7E5B31E5-5322-D24A-ADBE-E0FEC71C1522}"/>
              </a:ext>
            </a:extLst>
          </p:cNvPr>
          <p:cNvSpPr txBox="1"/>
          <p:nvPr/>
        </p:nvSpPr>
        <p:spPr>
          <a:xfrm>
            <a:off x="39118520" y="16709380"/>
            <a:ext cx="10820400" cy="389042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indent="457200">
              <a:lnSpc>
                <a:spcPct val="150000"/>
              </a:lnSpc>
            </a:pPr>
            <a:r>
              <a:rPr lang="en-US" sz="2800" dirty="0" err="1">
                <a:latin typeface="Arial" panose="020B0604020202020204" pitchFamily="34" charset="0"/>
              </a:rPr>
              <a:t>Ommo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ius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dolo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pratquost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officae</a:t>
            </a:r>
            <a:r>
              <a:rPr lang="en-US" sz="2800" dirty="0">
                <a:latin typeface="Arial" panose="020B0604020202020204" pitchFamily="34" charset="0"/>
              </a:rPr>
              <a:t>. </a:t>
            </a:r>
            <a:r>
              <a:rPr lang="en-US" sz="2800" dirty="0" err="1">
                <a:latin typeface="Arial" panose="020B0604020202020204" pitchFamily="34" charset="0"/>
              </a:rPr>
              <a:t>Itatem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ute</a:t>
            </a:r>
            <a:r>
              <a:rPr lang="en-US" sz="2800" dirty="0">
                <a:latin typeface="Arial" panose="020B0604020202020204" pitchFamily="34" charset="0"/>
              </a:rPr>
              <a:t> rest, </a:t>
            </a:r>
            <a:r>
              <a:rPr lang="en-US" sz="2800" dirty="0" err="1">
                <a:latin typeface="Arial" panose="020B0604020202020204" pitchFamily="34" charset="0"/>
              </a:rPr>
              <a:t>te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est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si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bearum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quia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esciam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vel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ventur</a:t>
            </a:r>
            <a:r>
              <a:rPr lang="en-US" sz="2800" dirty="0">
                <a:latin typeface="Arial" panose="020B0604020202020204" pitchFamily="34" charset="0"/>
              </a:rPr>
              <a:t>? Quid </a:t>
            </a:r>
            <a:r>
              <a:rPr lang="en-US" sz="2800" dirty="0" err="1">
                <a:latin typeface="Arial" panose="020B0604020202020204" pitchFamily="34" charset="0"/>
              </a:rPr>
              <a:t>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fuga</a:t>
            </a:r>
            <a:r>
              <a:rPr lang="en-US" sz="2800" dirty="0">
                <a:latin typeface="Arial" panose="020B0604020202020204" pitchFamily="34" charset="0"/>
              </a:rPr>
              <a:t>. </a:t>
            </a:r>
            <a:r>
              <a:rPr lang="en-US" sz="2800" dirty="0" err="1">
                <a:latin typeface="Arial" panose="020B0604020202020204" pitchFamily="34" charset="0"/>
              </a:rPr>
              <a:t>Nequaeptur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quia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volendus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ducieni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hillores</a:t>
            </a:r>
            <a:r>
              <a:rPr lang="en-US" sz="2800" dirty="0">
                <a:latin typeface="Arial" panose="020B0604020202020204" pitchFamily="34" charset="0"/>
              </a:rPr>
              <a:t> del </a:t>
            </a:r>
            <a:r>
              <a:rPr lang="en-US" sz="2800" dirty="0" err="1">
                <a:latin typeface="Arial" panose="020B0604020202020204" pitchFamily="34" charset="0"/>
              </a:rPr>
              <a:t>ium</a:t>
            </a:r>
            <a:r>
              <a:rPr lang="en-US" sz="2800" dirty="0">
                <a:latin typeface="Arial" panose="020B0604020202020204" pitchFamily="34" charset="0"/>
              </a:rPr>
              <a:t> rem </a:t>
            </a:r>
            <a:r>
              <a:rPr lang="en-US" sz="2800" dirty="0" err="1">
                <a:latin typeface="Arial" panose="020B0604020202020204" pitchFamily="34" charset="0"/>
              </a:rPr>
              <a:t>doluptate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explici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psantiis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animaxi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minvend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itemolu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tect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Ommo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ius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dolo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pratquost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officae</a:t>
            </a:r>
            <a:r>
              <a:rPr lang="en-US" sz="2800" dirty="0">
                <a:latin typeface="Arial" panose="020B0604020202020204" pitchFamily="34" charset="0"/>
              </a:rPr>
              <a:t>. </a:t>
            </a:r>
            <a:r>
              <a:rPr lang="en-US" sz="2800" dirty="0" err="1">
                <a:latin typeface="Arial" panose="020B0604020202020204" pitchFamily="34" charset="0"/>
              </a:rPr>
              <a:t>Itatem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ute</a:t>
            </a:r>
            <a:r>
              <a:rPr lang="en-US" sz="2800" dirty="0">
                <a:latin typeface="Arial" panose="020B0604020202020204" pitchFamily="34" charset="0"/>
              </a:rPr>
              <a:t> rest, </a:t>
            </a:r>
            <a:r>
              <a:rPr lang="en-US" sz="2800" dirty="0" err="1">
                <a:latin typeface="Arial" panose="020B0604020202020204" pitchFamily="34" charset="0"/>
              </a:rPr>
              <a:t>te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est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si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bearum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quia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esciam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vel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ventur</a:t>
            </a:r>
            <a:r>
              <a:rPr lang="en-US" sz="2800" dirty="0">
                <a:latin typeface="Arial" panose="020B0604020202020204" pitchFamily="34" charset="0"/>
              </a:rPr>
              <a:t>? Quid </a:t>
            </a:r>
            <a:r>
              <a:rPr lang="en-US" sz="2800" dirty="0" err="1">
                <a:latin typeface="Arial" panose="020B0604020202020204" pitchFamily="34" charset="0"/>
              </a:rPr>
              <a:t>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fuga</a:t>
            </a:r>
            <a:r>
              <a:rPr lang="en-US" sz="2800" dirty="0">
                <a:latin typeface="Arial" panose="020B0604020202020204" pitchFamily="34" charset="0"/>
              </a:rPr>
              <a:t>. </a:t>
            </a:r>
            <a:r>
              <a:rPr lang="en-US" sz="2800" dirty="0" err="1">
                <a:latin typeface="Arial" panose="020B0604020202020204" pitchFamily="34" charset="0"/>
              </a:rPr>
              <a:t>Nequaeptur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quia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volendus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ducieni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tect</a:t>
            </a:r>
            <a:r>
              <a:rPr lang="en-US" sz="2800" dirty="0">
                <a:latin typeface="Arial" panose="020B0604020202020204" pitchFamily="34" charset="0"/>
              </a:rPr>
              <a:t>.</a:t>
            </a: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BDC97FF2-AA69-0C4F-8F43-29C9B246F1B0}"/>
              </a:ext>
            </a:extLst>
          </p:cNvPr>
          <p:cNvSpPr/>
          <p:nvPr/>
        </p:nvSpPr>
        <p:spPr>
          <a:xfrm>
            <a:off x="38755997" y="22632003"/>
            <a:ext cx="11570970" cy="92195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Subtitle 2">
            <a:extLst>
              <a:ext uri="{FF2B5EF4-FFF2-40B4-BE49-F238E27FC236}">
                <a16:creationId xmlns:a16="http://schemas.microsoft.com/office/drawing/2014/main" id="{67C12C2F-9FAA-4749-88C9-175435B6838C}"/>
              </a:ext>
            </a:extLst>
          </p:cNvPr>
          <p:cNvSpPr txBox="1">
            <a:spLocks/>
          </p:cNvSpPr>
          <p:nvPr/>
        </p:nvSpPr>
        <p:spPr>
          <a:xfrm>
            <a:off x="38755997" y="22036645"/>
            <a:ext cx="11570970" cy="888153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400" b="1" cap="all" dirty="0">
                <a:solidFill>
                  <a:schemeClr val="bg1"/>
                </a:solidFill>
                <a:latin typeface="Arial" panose="020B0604020202020204" pitchFamily="34" charset="0"/>
              </a:rPr>
              <a:t>Acknowledgements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F4282599-6ECD-214F-8D9E-21D8C0404655}"/>
              </a:ext>
            </a:extLst>
          </p:cNvPr>
          <p:cNvSpPr txBox="1"/>
          <p:nvPr/>
        </p:nvSpPr>
        <p:spPr>
          <a:xfrm>
            <a:off x="39131282" y="26963880"/>
            <a:ext cx="10820400" cy="44012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2800" dirty="0">
                <a:latin typeface="Arial" panose="020B0604020202020204" pitchFamily="34" charset="0"/>
              </a:rPr>
              <a:t>NIH R01 MH109544</a:t>
            </a:r>
          </a:p>
          <a:p>
            <a:endParaRPr lang="en-US" sz="2800" dirty="0">
              <a:latin typeface="Arial" panose="020B0604020202020204" pitchFamily="34" charset="0"/>
            </a:endParaRPr>
          </a:p>
          <a:p>
            <a:r>
              <a:rPr lang="en-US" sz="2800" dirty="0">
                <a:latin typeface="Arial" panose="020B0604020202020204" pitchFamily="34" charset="0"/>
              </a:rPr>
              <a:t>NIH R01 CA202911-01A1</a:t>
            </a:r>
          </a:p>
          <a:p>
            <a:endParaRPr lang="en-US" sz="2800" dirty="0">
              <a:latin typeface="Arial" panose="020B0604020202020204" pitchFamily="34" charset="0"/>
            </a:endParaRPr>
          </a:p>
          <a:p>
            <a:r>
              <a:rPr lang="en-US" sz="2800" dirty="0">
                <a:latin typeface="Arial" panose="020B0604020202020204" pitchFamily="34" charset="0"/>
              </a:rPr>
              <a:t>NARSAD Young Investigator Grant</a:t>
            </a:r>
          </a:p>
          <a:p>
            <a:endParaRPr lang="en-US" sz="2800" dirty="0">
              <a:latin typeface="Arial" panose="020B0604020202020204" pitchFamily="34" charset="0"/>
            </a:endParaRPr>
          </a:p>
          <a:p>
            <a:r>
              <a:rPr lang="en-US" sz="2800" dirty="0">
                <a:latin typeface="Arial" panose="020B0604020202020204" pitchFamily="34" charset="0"/>
              </a:rPr>
              <a:t>Icahn School of Medicine Capital Campaign, Translational and Molecular Imaging Institute and Department of Radiology</a:t>
            </a:r>
          </a:p>
          <a:p>
            <a:endParaRPr lang="en-US" sz="2800" dirty="0">
              <a:latin typeface="Arial" panose="020B0604020202020204" pitchFamily="34" charset="0"/>
            </a:endParaRPr>
          </a:p>
          <a:p>
            <a:r>
              <a:rPr lang="en-US" sz="2800" dirty="0">
                <a:latin typeface="Arial" panose="020B0604020202020204" pitchFamily="34" charset="0"/>
              </a:rPr>
              <a:t>CCNY Department of Biomedical Engineering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CC2BB4CB-381D-F548-935B-3C4C334F170C}"/>
              </a:ext>
            </a:extLst>
          </p:cNvPr>
          <p:cNvSpPr txBox="1"/>
          <p:nvPr/>
        </p:nvSpPr>
        <p:spPr>
          <a:xfrm>
            <a:off x="13715973" y="25081329"/>
            <a:ext cx="10623422" cy="1553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Figure 1.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(A) Left and (B) right hippocampus subfield segmentation example in a 39 year old, female MDD patient. Subfields are color coded: CA1 = Red, CA2 = Green, CA3 = Yellow, DG = Blue, Subiculum = Dark Blue</a:t>
            </a:r>
          </a:p>
        </p:txBody>
      </p:sp>
      <p:sp>
        <p:nvSpPr>
          <p:cNvPr id="27" name="Subtitle 2">
            <a:extLst>
              <a:ext uri="{FF2B5EF4-FFF2-40B4-BE49-F238E27FC236}">
                <a16:creationId xmlns:a16="http://schemas.microsoft.com/office/drawing/2014/main" id="{688162B6-E70B-FB4F-BD6D-73146EB1ADA1}"/>
              </a:ext>
            </a:extLst>
          </p:cNvPr>
          <p:cNvSpPr txBox="1">
            <a:spLocks/>
          </p:cNvSpPr>
          <p:nvPr/>
        </p:nvSpPr>
        <p:spPr>
          <a:xfrm>
            <a:off x="13421023" y="27581343"/>
            <a:ext cx="24609033" cy="991857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400" b="1" cap="all" dirty="0">
                <a:solidFill>
                  <a:schemeClr val="bg1"/>
                </a:solidFill>
                <a:latin typeface="Arial" panose="020B0604020202020204" pitchFamily="34" charset="0"/>
              </a:rPr>
              <a:t>References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1C3F01FC-55B3-FA48-A578-801FF5D623E1}"/>
              </a:ext>
            </a:extLst>
          </p:cNvPr>
          <p:cNvSpPr txBox="1"/>
          <p:nvPr/>
        </p:nvSpPr>
        <p:spPr>
          <a:xfrm>
            <a:off x="13971003" y="28888373"/>
            <a:ext cx="10820400" cy="223984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</a:rPr>
              <a:t>1. Kessler et al. Jama, 2003. 289(23): p. 3095-3105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</a:rPr>
              <a:t>2. Huang et al. Biol. Psychiatry, 2013. 74(1): p. 62-68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</a:rPr>
              <a:t>3. </a:t>
            </a:r>
            <a:r>
              <a:rPr lang="en-US" sz="2400" dirty="0" err="1">
                <a:latin typeface="Arial" panose="020B0604020202020204" pitchFamily="34" charset="0"/>
              </a:rPr>
              <a:t>Malykhin</a:t>
            </a:r>
            <a:r>
              <a:rPr lang="en-US" sz="2400" dirty="0">
                <a:latin typeface="Arial" panose="020B0604020202020204" pitchFamily="34" charset="0"/>
              </a:rPr>
              <a:t> et al. JPN, 2010. 35(5): p. 337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</a:rPr>
              <a:t>4. </a:t>
            </a:r>
            <a:r>
              <a:rPr lang="en-US" sz="2400" dirty="0" err="1">
                <a:latin typeface="Arial" panose="020B0604020202020204" pitchFamily="34" charset="0"/>
              </a:rPr>
              <a:t>Malykhin</a:t>
            </a:r>
            <a:r>
              <a:rPr lang="en-US" sz="2400" dirty="0">
                <a:latin typeface="Arial" panose="020B0604020202020204" pitchFamily="34" charset="0"/>
              </a:rPr>
              <a:t> et al. Neuroscience, 2015. 309: p. 200-213</a:t>
            </a:r>
          </a:p>
        </p:txBody>
      </p:sp>
      <p:pic>
        <p:nvPicPr>
          <p:cNvPr id="70" name="Picture 69">
            <a:extLst>
              <a:ext uri="{FF2B5EF4-FFF2-40B4-BE49-F238E27FC236}">
                <a16:creationId xmlns:a16="http://schemas.microsoft.com/office/drawing/2014/main" id="{E69ED500-8586-BB49-9CB5-DC32004A0E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186600" y="23658756"/>
            <a:ext cx="3886200" cy="3886200"/>
          </a:xfrm>
          <a:prstGeom prst="rect">
            <a:avLst/>
          </a:prstGeom>
        </p:spPr>
      </p:pic>
      <p:pic>
        <p:nvPicPr>
          <p:cNvPr id="71" name="Picture 70">
            <a:extLst>
              <a:ext uri="{FF2B5EF4-FFF2-40B4-BE49-F238E27FC236}">
                <a16:creationId xmlns:a16="http://schemas.microsoft.com/office/drawing/2014/main" id="{E11BC2E9-45BF-C647-AAED-059F65F0F5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693097" y="23843497"/>
            <a:ext cx="2445503" cy="2445503"/>
          </a:xfrm>
          <a:prstGeom prst="rect">
            <a:avLst/>
          </a:prstGeom>
        </p:spPr>
      </p:pic>
      <p:sp>
        <p:nvSpPr>
          <p:cNvPr id="35" name="Subtitle 2">
            <a:extLst>
              <a:ext uri="{FF2B5EF4-FFF2-40B4-BE49-F238E27FC236}">
                <a16:creationId xmlns:a16="http://schemas.microsoft.com/office/drawing/2014/main" id="{557304F5-8A80-8A44-8FA2-32F2BB6C961A}"/>
              </a:ext>
            </a:extLst>
          </p:cNvPr>
          <p:cNvSpPr txBox="1">
            <a:spLocks/>
          </p:cNvSpPr>
          <p:nvPr/>
        </p:nvSpPr>
        <p:spPr>
          <a:xfrm>
            <a:off x="13486337" y="7056599"/>
            <a:ext cx="24543721" cy="944401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400" b="1" cap="all" dirty="0">
                <a:solidFill>
                  <a:schemeClr val="bg1"/>
                </a:solidFill>
                <a:latin typeface="Arial" panose="020B0604020202020204" pitchFamily="34" charset="0"/>
              </a:rPr>
              <a:t>RESULTS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DB52B10-BB19-6B42-BB38-CD6B63405CF2}"/>
              </a:ext>
            </a:extLst>
          </p:cNvPr>
          <p:cNvSpPr txBox="1"/>
          <p:nvPr/>
        </p:nvSpPr>
        <p:spPr>
          <a:xfrm>
            <a:off x="26260261" y="4450435"/>
            <a:ext cx="1176979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</a:rPr>
              <a:t>1. Translational and Molecular Imaging Institute, Icahn School of Medicine at Mount Sinai; 2. Department of Biomedical Engineering, CCNY; 3. Department of Neurosurgery, ISMMS; 4. Department of BME, University of Pennsylvania; 5. Population Health Science and Policy Department, ISMMS; 6. Department of Psychiatry, ISMMS; 7. Department of Radiology, ISMMS; 8. Department of Neuroscience, ISMMS </a:t>
            </a:r>
          </a:p>
          <a:p>
            <a:endParaRPr lang="en-US" sz="2400" dirty="0">
              <a:latin typeface="Arial" panose="020B0604020202020204" pitchFamily="34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9C5A8365-13E6-2848-96ED-CC3AC985ADF9}"/>
              </a:ext>
            </a:extLst>
          </p:cNvPr>
          <p:cNvSpPr txBox="1"/>
          <p:nvPr/>
        </p:nvSpPr>
        <p:spPr>
          <a:xfrm>
            <a:off x="26766202" y="28888373"/>
            <a:ext cx="10820400" cy="168584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</a:rPr>
              <a:t>5. </a:t>
            </a:r>
            <a:r>
              <a:rPr lang="en-US" sz="2400" dirty="0" err="1">
                <a:latin typeface="Arial" panose="020B0604020202020204" pitchFamily="34" charset="0"/>
              </a:rPr>
              <a:t>Yushkevich</a:t>
            </a:r>
            <a:r>
              <a:rPr lang="en-US" sz="2400" dirty="0">
                <a:latin typeface="Arial" panose="020B0604020202020204" pitchFamily="34" charset="0"/>
              </a:rPr>
              <a:t> et al. Hum Brain Mapp, 2015. 36(1): p. 258-287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</a:rPr>
              <a:t>6. Travis et al. Journal of affective disorders, 2016. 201: p. 34-41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</a:rPr>
              <a:t>7. Saur et al. </a:t>
            </a:r>
            <a:r>
              <a:rPr lang="en-US" sz="2400" dirty="0" err="1">
                <a:latin typeface="Arial" panose="020B0604020202020204" pitchFamily="34" charset="0"/>
              </a:rPr>
              <a:t>Neurochem</a:t>
            </a:r>
            <a:r>
              <a:rPr lang="en-US" sz="2400" dirty="0">
                <a:latin typeface="Arial" panose="020B0604020202020204" pitchFamily="34" charset="0"/>
              </a:rPr>
              <a:t> Res, 2016. 41(4): p. 892-904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F5C12A99-DD34-2F47-BB85-3792E0068CCB}"/>
              </a:ext>
            </a:extLst>
          </p:cNvPr>
          <p:cNvSpPr/>
          <p:nvPr/>
        </p:nvSpPr>
        <p:spPr>
          <a:xfrm>
            <a:off x="13864019" y="13447346"/>
            <a:ext cx="11314708" cy="519175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D14A4552-1CF4-3A4D-8438-CEBE8B97130C}"/>
              </a:ext>
            </a:extLst>
          </p:cNvPr>
          <p:cNvSpPr/>
          <p:nvPr/>
        </p:nvSpPr>
        <p:spPr>
          <a:xfrm>
            <a:off x="13842806" y="19454100"/>
            <a:ext cx="11362116" cy="517231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346215FA-680F-9E47-A3B5-7E49B1AF0150}"/>
              </a:ext>
            </a:extLst>
          </p:cNvPr>
          <p:cNvSpPr/>
          <p:nvPr/>
        </p:nvSpPr>
        <p:spPr>
          <a:xfrm>
            <a:off x="26260261" y="16940694"/>
            <a:ext cx="11306339" cy="598410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604E6D0C-3EC3-374C-9E43-E79A9F8BF385}"/>
              </a:ext>
            </a:extLst>
          </p:cNvPr>
          <p:cNvSpPr/>
          <p:nvPr/>
        </p:nvSpPr>
        <p:spPr>
          <a:xfrm>
            <a:off x="26251892" y="8568774"/>
            <a:ext cx="11314708" cy="61481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7" name="Picture 36">
            <a:extLst>
              <a:ext uri="{FF2B5EF4-FFF2-40B4-BE49-F238E27FC236}">
                <a16:creationId xmlns:a16="http://schemas.microsoft.com/office/drawing/2014/main" id="{F2654C62-63FF-9948-9659-5E412D97597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120207" y="1320586"/>
            <a:ext cx="7604541" cy="3088885"/>
          </a:xfrm>
          <a:prstGeom prst="rect">
            <a:avLst/>
          </a:prstGeom>
        </p:spPr>
      </p:pic>
      <p:sp>
        <p:nvSpPr>
          <p:cNvPr id="43" name="Subtitle 2">
            <a:extLst>
              <a:ext uri="{FF2B5EF4-FFF2-40B4-BE49-F238E27FC236}">
                <a16:creationId xmlns:a16="http://schemas.microsoft.com/office/drawing/2014/main" id="{3AD63E41-24D1-B847-9C36-42D5728ECD8C}"/>
              </a:ext>
            </a:extLst>
          </p:cNvPr>
          <p:cNvSpPr txBox="1">
            <a:spLocks/>
          </p:cNvSpPr>
          <p:nvPr/>
        </p:nvSpPr>
        <p:spPr>
          <a:xfrm>
            <a:off x="1048868" y="7060912"/>
            <a:ext cx="11570970" cy="889507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400" b="1" cap="all" dirty="0">
                <a:solidFill>
                  <a:schemeClr val="bg1"/>
                </a:solidFill>
                <a:latin typeface="Arial" panose="020B0604020202020204" pitchFamily="34" charset="0"/>
              </a:rPr>
              <a:t>BACKGROUND</a:t>
            </a:r>
          </a:p>
        </p:txBody>
      </p:sp>
    </p:spTree>
    <p:extLst>
      <p:ext uri="{BB962C8B-B14F-4D97-AF65-F5344CB8AC3E}">
        <p14:creationId xmlns:p14="http://schemas.microsoft.com/office/powerpoint/2010/main" val="15473885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108D98B0-C397-194F-8D5A-1EF28EE14B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44493" y="1417669"/>
            <a:ext cx="7604541" cy="3088885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C66BA976-AB16-C44A-BC64-10D0709E0A57}"/>
              </a:ext>
            </a:extLst>
          </p:cNvPr>
          <p:cNvSpPr/>
          <p:nvPr/>
        </p:nvSpPr>
        <p:spPr>
          <a:xfrm>
            <a:off x="1085850" y="8233419"/>
            <a:ext cx="11570970" cy="126768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D487B77-00C8-7140-80B7-C32E6870F4F4}"/>
              </a:ext>
            </a:extLst>
          </p:cNvPr>
          <p:cNvSpPr txBox="1"/>
          <p:nvPr/>
        </p:nvSpPr>
        <p:spPr>
          <a:xfrm>
            <a:off x="1461135" y="9438981"/>
            <a:ext cx="10567673" cy="1100012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err="1">
                <a:latin typeface="Arial" panose="020B0604020202020204" pitchFamily="34" charset="0"/>
              </a:rPr>
              <a:t>Quam</a:t>
            </a:r>
            <a:r>
              <a:rPr lang="en-US" sz="2800" dirty="0">
                <a:latin typeface="Arial" panose="020B0604020202020204" pitchFamily="34" charset="0"/>
              </a:rPr>
              <a:t> lab in re id </a:t>
            </a:r>
            <a:r>
              <a:rPr lang="en-US" sz="2800" dirty="0" err="1">
                <a:latin typeface="Arial" panose="020B0604020202020204" pitchFamily="34" charset="0"/>
              </a:rPr>
              <a:t>es</a:t>
            </a:r>
            <a:r>
              <a:rPr lang="en-US" sz="2800" dirty="0">
                <a:latin typeface="Arial" panose="020B0604020202020204" pitchFamily="34" charset="0"/>
              </a:rPr>
              <a:t> rerum, </a:t>
            </a:r>
            <a:r>
              <a:rPr lang="en-US" sz="2800" dirty="0" err="1">
                <a:latin typeface="Arial" panose="020B0604020202020204" pitchFamily="34" charset="0"/>
              </a:rPr>
              <a:t>corepuda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dernam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ut</a:t>
            </a:r>
            <a:r>
              <a:rPr lang="en-US" sz="2800" dirty="0">
                <a:latin typeface="Arial" panose="020B0604020202020204" pitchFamily="34" charset="0"/>
              </a:rPr>
              <a:t> et </a:t>
            </a:r>
            <a:r>
              <a:rPr lang="en-US" sz="2800" dirty="0" err="1">
                <a:latin typeface="Arial" panose="020B0604020202020204" pitchFamily="34" charset="0"/>
              </a:rPr>
              <a:t>quatis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doluptatquis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quiae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nectotatint</a:t>
            </a:r>
            <a:r>
              <a:rPr lang="en-US" sz="2800" dirty="0">
                <a:latin typeface="Arial" panose="020B0604020202020204" pitchFamily="34" charset="0"/>
              </a:rPr>
              <a:t> la </a:t>
            </a:r>
            <a:r>
              <a:rPr lang="en-US" sz="2800" dirty="0" err="1">
                <a:latin typeface="Arial" panose="020B0604020202020204" pitchFamily="34" charset="0"/>
              </a:rPr>
              <a:t>quate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etur</a:t>
            </a:r>
            <a:r>
              <a:rPr lang="en-US" sz="2800" dirty="0">
                <a:latin typeface="Arial" panose="020B0604020202020204" pitchFamily="34" charset="0"/>
              </a:rPr>
              <a:t> as et </a:t>
            </a:r>
            <a:r>
              <a:rPr lang="en-US" sz="2800" dirty="0" err="1">
                <a:latin typeface="Arial" panose="020B0604020202020204" pitchFamily="34" charset="0"/>
              </a:rPr>
              <a:t>eatisse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quiametus</a:t>
            </a:r>
            <a:r>
              <a:rPr lang="en-US" sz="2800" dirty="0">
                <a:latin typeface="Arial" panose="020B0604020202020204" pitchFamily="34" charset="0"/>
              </a:rPr>
              <a:t>, omni </a:t>
            </a:r>
            <a:r>
              <a:rPr lang="en-US" sz="2800" dirty="0" err="1">
                <a:latin typeface="Arial" panose="020B0604020202020204" pitchFamily="34" charset="0"/>
              </a:rPr>
              <a:t>ditioressim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err="1">
                <a:latin typeface="Arial" panose="020B0604020202020204" pitchFamily="34" charset="0"/>
              </a:rPr>
              <a:t>Asandit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magnis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elique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quia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illabor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ectium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aci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conse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cus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voluptus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occaborem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quam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repudandesed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unt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facipsaperum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est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officia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necturisimus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quam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err="1">
                <a:latin typeface="Arial" panose="020B0604020202020204" pitchFamily="34" charset="0"/>
              </a:rPr>
              <a:t>Psimin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rehendam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quibers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perunt</a:t>
            </a:r>
            <a:r>
              <a:rPr lang="en-US" sz="2800" dirty="0">
                <a:latin typeface="Arial" panose="020B0604020202020204" pitchFamily="34" charset="0"/>
              </a:rPr>
              <a:t> mint </a:t>
            </a:r>
            <a:r>
              <a:rPr lang="en-US" sz="2800" dirty="0" err="1">
                <a:latin typeface="Arial" panose="020B0604020202020204" pitchFamily="34" charset="0"/>
              </a:rPr>
              <a:t>laborep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errovitia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comnimusam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csed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unt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facipsaperum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est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officia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necturisimus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quam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nos</a:t>
            </a:r>
            <a:r>
              <a:rPr lang="en-US" sz="2800" dirty="0">
                <a:latin typeface="Arial" panose="020B0604020202020204" pitchFamily="34" charset="0"/>
              </a:rPr>
              <a:t> a </a:t>
            </a:r>
            <a:r>
              <a:rPr lang="en-US" sz="2800" dirty="0" err="1">
                <a:latin typeface="Arial" panose="020B0604020202020204" pitchFamily="34" charset="0"/>
              </a:rPr>
              <a:t>perorem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simin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reommodi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sedit</a:t>
            </a:r>
            <a:endParaRPr lang="en-US" sz="2800" dirty="0">
              <a:latin typeface="Arial" panose="020B0604020202020204" pitchFamily="34" charset="0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err="1">
                <a:latin typeface="Arial" panose="020B0604020202020204" pitchFamily="34" charset="0"/>
              </a:rPr>
              <a:t>Eexeres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etum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corovitia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comnimusam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commodi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sedit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exeres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etratur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ullantis</a:t>
            </a:r>
            <a:r>
              <a:rPr lang="en-US" sz="2800" dirty="0">
                <a:latin typeface="Arial" panose="020B0604020202020204" pitchFamily="34" charset="0"/>
              </a:rPr>
              <a:t> am, </a:t>
            </a:r>
            <a:r>
              <a:rPr lang="en-US" sz="2800" dirty="0" err="1">
                <a:latin typeface="Arial" panose="020B0604020202020204" pitchFamily="34" charset="0"/>
              </a:rPr>
              <a:t>sant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excessim</a:t>
            </a:r>
            <a:r>
              <a:rPr lang="en-US" sz="2800" dirty="0">
                <a:latin typeface="Arial" panose="020B0604020202020204" pitchFamily="34" charset="0"/>
              </a:rPr>
              <a:t> am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err="1">
                <a:latin typeface="Arial" panose="020B0604020202020204" pitchFamily="34" charset="0"/>
              </a:rPr>
              <a:t>Ooccuscima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dolo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venis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dolorerfero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tem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alique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ipsus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aborum</a:t>
            </a:r>
            <a:r>
              <a:rPr lang="en-US" sz="2800" dirty="0">
                <a:latin typeface="Arial" panose="020B0604020202020204" pitchFamily="34" charset="0"/>
              </a:rPr>
              <a:t> di </a:t>
            </a:r>
            <a:r>
              <a:rPr lang="en-US" sz="2800" dirty="0" err="1">
                <a:latin typeface="Arial" panose="020B0604020202020204" pitchFamily="34" charset="0"/>
              </a:rPr>
              <a:t>ut</a:t>
            </a:r>
            <a:r>
              <a:rPr lang="en-US" sz="2800" dirty="0">
                <a:latin typeface="Arial" panose="020B0604020202020204" pitchFamily="34" charset="0"/>
              </a:rPr>
              <a:t> fugit </a:t>
            </a:r>
            <a:r>
              <a:rPr lang="en-US" sz="2800" dirty="0" err="1">
                <a:latin typeface="Arial" panose="020B0604020202020204" pitchFamily="34" charset="0"/>
              </a:rPr>
              <a:t>estium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quibus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odist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si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que </a:t>
            </a:r>
            <a:r>
              <a:rPr lang="en-US" sz="2800" dirty="0" err="1">
                <a:latin typeface="Arial" panose="020B0604020202020204" pitchFamily="34" charset="0"/>
              </a:rPr>
              <a:t>si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cusci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rae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simpor</a:t>
            </a:r>
            <a:r>
              <a:rPr lang="en-US" sz="2800" dirty="0">
                <a:latin typeface="Arial" panose="020B0604020202020204" pitchFamily="34" charset="0"/>
              </a:rPr>
              <a:t> ad quo ex </a:t>
            </a:r>
            <a:r>
              <a:rPr lang="en-US" sz="2800" dirty="0" err="1">
                <a:latin typeface="Arial" panose="020B0604020202020204" pitchFamily="34" charset="0"/>
              </a:rPr>
              <a:t>everro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il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iliaeptatum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dolorepniam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rehent</a:t>
            </a:r>
            <a:r>
              <a:rPr lang="en-US" sz="2800" dirty="0">
                <a:latin typeface="Arial" panose="020B0604020202020204" pitchFamily="34" charset="0"/>
              </a:rPr>
              <a:t>.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b="1" dirty="0" err="1">
                <a:latin typeface="Arial" panose="020B0604020202020204" pitchFamily="34" charset="0"/>
              </a:rPr>
              <a:t>Ooccuscima</a:t>
            </a:r>
            <a:r>
              <a:rPr lang="en-US" sz="2800" b="1" dirty="0">
                <a:latin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</a:rPr>
              <a:t>dolo</a:t>
            </a:r>
            <a:r>
              <a:rPr lang="en-US" sz="2800" b="1" dirty="0">
                <a:latin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</a:rPr>
              <a:t>venis</a:t>
            </a:r>
            <a:r>
              <a:rPr lang="en-US" sz="2800" b="1" dirty="0">
                <a:latin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</a:rPr>
              <a:t>dolorerfero</a:t>
            </a:r>
            <a:r>
              <a:rPr lang="en-US" sz="2800" b="1" dirty="0">
                <a:latin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</a:rPr>
              <a:t>tem</a:t>
            </a:r>
            <a:r>
              <a:rPr lang="en-US" sz="2800" b="1" dirty="0">
                <a:latin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</a:rPr>
              <a:t>alique</a:t>
            </a:r>
            <a:r>
              <a:rPr lang="en-US" sz="2800" b="1" dirty="0">
                <a:latin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</a:rPr>
              <a:t>ipsus</a:t>
            </a:r>
            <a:r>
              <a:rPr lang="en-US" sz="2800" b="1" dirty="0">
                <a:latin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</a:rPr>
              <a:t>aborum</a:t>
            </a:r>
            <a:r>
              <a:rPr lang="en-US" sz="2800" b="1" dirty="0">
                <a:latin typeface="Arial" panose="020B0604020202020204" pitchFamily="34" charset="0"/>
              </a:rPr>
              <a:t> di </a:t>
            </a:r>
            <a:r>
              <a:rPr lang="en-US" sz="2800" b="1" dirty="0" err="1">
                <a:latin typeface="Arial" panose="020B0604020202020204" pitchFamily="34" charset="0"/>
              </a:rPr>
              <a:t>ut</a:t>
            </a:r>
            <a:r>
              <a:rPr lang="en-US" sz="2800" b="1" dirty="0">
                <a:latin typeface="Arial" panose="020B0604020202020204" pitchFamily="34" charset="0"/>
              </a:rPr>
              <a:t> fugit </a:t>
            </a:r>
            <a:r>
              <a:rPr lang="en-US" sz="2800" b="1" dirty="0" err="1">
                <a:latin typeface="Arial" panose="020B0604020202020204" pitchFamily="34" charset="0"/>
              </a:rPr>
              <a:t>estium</a:t>
            </a:r>
            <a:r>
              <a:rPr lang="en-US" sz="2800" b="1" dirty="0">
                <a:latin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</a:rPr>
              <a:t>quibus</a:t>
            </a:r>
            <a:r>
              <a:rPr lang="en-US" sz="2800" b="1" dirty="0">
                <a:latin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</a:rPr>
              <a:t>ut</a:t>
            </a:r>
            <a:r>
              <a:rPr lang="en-US" sz="2800" b="1" dirty="0">
                <a:latin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</a:rPr>
              <a:t>odist</a:t>
            </a:r>
            <a:r>
              <a:rPr lang="en-US" sz="2800" b="1" dirty="0">
                <a:latin typeface="Arial" panose="020B0604020202020204" pitchFamily="34" charset="0"/>
              </a:rPr>
              <a:t>, </a:t>
            </a:r>
            <a:r>
              <a:rPr lang="en-US" sz="2800" b="1" dirty="0" err="1">
                <a:latin typeface="Arial" panose="020B0604020202020204" pitchFamily="34" charset="0"/>
              </a:rPr>
              <a:t>si</a:t>
            </a:r>
            <a:r>
              <a:rPr lang="en-US" sz="2800" b="1" dirty="0">
                <a:latin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</a:rPr>
              <a:t>aut</a:t>
            </a:r>
            <a:r>
              <a:rPr lang="en-US" sz="2800" b="1" dirty="0">
                <a:latin typeface="Arial" panose="020B0604020202020204" pitchFamily="34" charset="0"/>
              </a:rPr>
              <a:t> que </a:t>
            </a:r>
            <a:r>
              <a:rPr lang="en-US" sz="2800" b="1" dirty="0" err="1">
                <a:latin typeface="Arial" panose="020B0604020202020204" pitchFamily="34" charset="0"/>
              </a:rPr>
              <a:t>si</a:t>
            </a:r>
            <a:r>
              <a:rPr lang="en-US" sz="2800" b="1" dirty="0">
                <a:latin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</a:rPr>
              <a:t>cusci</a:t>
            </a:r>
            <a:r>
              <a:rPr lang="en-US" sz="2800" b="1" dirty="0">
                <a:latin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</a:rPr>
              <a:t>rae</a:t>
            </a:r>
            <a:r>
              <a:rPr lang="en-US" sz="2800" b="1" dirty="0">
                <a:latin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</a:rPr>
              <a:t>simpor</a:t>
            </a:r>
            <a:r>
              <a:rPr lang="en-US" sz="2800" b="1" dirty="0">
                <a:latin typeface="Arial" panose="020B0604020202020204" pitchFamily="34" charset="0"/>
              </a:rPr>
              <a:t> ad quo ex </a:t>
            </a:r>
            <a:r>
              <a:rPr lang="en-US" sz="2800" b="1" dirty="0" err="1">
                <a:latin typeface="Arial" panose="020B0604020202020204" pitchFamily="34" charset="0"/>
              </a:rPr>
              <a:t>everro</a:t>
            </a:r>
            <a:r>
              <a:rPr lang="en-US" sz="2800" b="1" dirty="0">
                <a:latin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</a:rPr>
              <a:t>il</a:t>
            </a:r>
            <a:r>
              <a:rPr lang="en-US" sz="2800" b="1" dirty="0">
                <a:latin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</a:rPr>
              <a:t>iliaeptatum</a:t>
            </a:r>
            <a:endParaRPr lang="en-US" sz="2800" b="1" i="1" dirty="0">
              <a:solidFill>
                <a:srgbClr val="C4157B"/>
              </a:solidFill>
              <a:latin typeface="Arial" panose="020B0604020202020204" pitchFamily="34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28C2C504-E658-9943-867A-040E400FE961}"/>
              </a:ext>
            </a:extLst>
          </p:cNvPr>
          <p:cNvSpPr/>
          <p:nvPr/>
        </p:nvSpPr>
        <p:spPr>
          <a:xfrm>
            <a:off x="1160512" y="28210938"/>
            <a:ext cx="11570970" cy="39683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4B2308B6-7C12-9E4B-8885-AA632CFBE4B3}"/>
              </a:ext>
            </a:extLst>
          </p:cNvPr>
          <p:cNvSpPr txBox="1">
            <a:spLocks/>
          </p:cNvSpPr>
          <p:nvPr/>
        </p:nvSpPr>
        <p:spPr>
          <a:xfrm>
            <a:off x="1377395" y="28602345"/>
            <a:ext cx="11570970" cy="889507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4400" b="1" cap="all" dirty="0">
                <a:solidFill>
                  <a:srgbClr val="00B0F0"/>
                </a:solidFill>
                <a:latin typeface="Arial" panose="020B0604020202020204" pitchFamily="34" charset="0"/>
              </a:rPr>
              <a:t>Acknowledgements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1C3F01FC-55B3-FA48-A578-801FF5D623E1}"/>
              </a:ext>
            </a:extLst>
          </p:cNvPr>
          <p:cNvSpPr txBox="1"/>
          <p:nvPr/>
        </p:nvSpPr>
        <p:spPr>
          <a:xfrm>
            <a:off x="1377395" y="29575063"/>
            <a:ext cx="10820400" cy="223984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</a:rPr>
              <a:t>We </a:t>
            </a:r>
            <a:r>
              <a:rPr lang="en-US" sz="2400" dirty="0" err="1">
                <a:latin typeface="Arial" panose="020B0604020202020204" pitchFamily="34" charset="0"/>
              </a:rPr>
              <a:t>ectium</a:t>
            </a:r>
            <a:r>
              <a:rPr lang="en-US" sz="2400" dirty="0">
                <a:latin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</a:rPr>
              <a:t>eum</a:t>
            </a:r>
            <a:r>
              <a:rPr lang="en-US" sz="2400" dirty="0">
                <a:latin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</a:rPr>
              <a:t>aci</a:t>
            </a:r>
            <a:r>
              <a:rPr lang="en-US" sz="2400" dirty="0">
                <a:latin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</a:rPr>
              <a:t>conse</a:t>
            </a:r>
            <a:r>
              <a:rPr lang="en-US" sz="2400" dirty="0">
                <a:latin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</a:rPr>
              <a:t>cus</a:t>
            </a:r>
            <a:r>
              <a:rPr lang="en-US" sz="2400" dirty="0">
                <a:latin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</a:rPr>
              <a:t>voluptus</a:t>
            </a:r>
            <a:r>
              <a:rPr lang="en-US" sz="2400" dirty="0">
                <a:latin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</a:rPr>
              <a:t>aut</a:t>
            </a:r>
            <a:r>
              <a:rPr lang="en-US" sz="2400" dirty="0">
                <a:latin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</a:rPr>
              <a:t>occaborem</a:t>
            </a:r>
            <a:r>
              <a:rPr lang="en-US" sz="2400" dirty="0">
                <a:latin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</a:rPr>
              <a:t>quam</a:t>
            </a:r>
            <a:r>
              <a:rPr lang="en-US" sz="2400" dirty="0">
                <a:latin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</a:rPr>
              <a:t>repudandesed</a:t>
            </a:r>
            <a:r>
              <a:rPr lang="en-US" sz="2400" dirty="0">
                <a:latin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</a:rPr>
              <a:t>unt</a:t>
            </a:r>
            <a:r>
              <a:rPr lang="en-US" sz="2400" dirty="0">
                <a:latin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</a:rPr>
              <a:t>facipsaperum</a:t>
            </a:r>
            <a:r>
              <a:rPr lang="en-US" sz="2400" dirty="0">
                <a:latin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</a:rPr>
              <a:t>est</a:t>
            </a:r>
            <a:r>
              <a:rPr lang="en-US" sz="2400" dirty="0">
                <a:latin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</a:rPr>
              <a:t>officia</a:t>
            </a:r>
            <a:r>
              <a:rPr lang="en-US" sz="2400" dirty="0">
                <a:latin typeface="Arial" panose="020B0604020202020204" pitchFamily="34" charset="0"/>
              </a:rPr>
              <a:t> </a:t>
            </a:r>
          </a:p>
          <a:p>
            <a:pPr>
              <a:lnSpc>
                <a:spcPct val="150000"/>
              </a:lnSpc>
            </a:pPr>
            <a:endParaRPr lang="en-US" sz="2400" dirty="0">
              <a:latin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</a:rPr>
              <a:t>Funding: NIDA–K99DA042100 (DMW); P50MH096890 &amp; P01DA008227 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F8658398-CA65-E146-BC28-CC8AB762427E}"/>
              </a:ext>
            </a:extLst>
          </p:cNvPr>
          <p:cNvSpPr/>
          <p:nvPr/>
        </p:nvSpPr>
        <p:spPr>
          <a:xfrm>
            <a:off x="13453680" y="8218979"/>
            <a:ext cx="13825919" cy="239602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Subtitle 2">
            <a:extLst>
              <a:ext uri="{FF2B5EF4-FFF2-40B4-BE49-F238E27FC236}">
                <a16:creationId xmlns:a16="http://schemas.microsoft.com/office/drawing/2014/main" id="{557304F5-8A80-8A44-8FA2-32F2BB6C961A}"/>
              </a:ext>
            </a:extLst>
          </p:cNvPr>
          <p:cNvSpPr txBox="1">
            <a:spLocks/>
          </p:cNvSpPr>
          <p:nvPr/>
        </p:nvSpPr>
        <p:spPr>
          <a:xfrm>
            <a:off x="13781069" y="8438061"/>
            <a:ext cx="11570970" cy="889507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4400" b="1" cap="all" dirty="0">
                <a:solidFill>
                  <a:srgbClr val="00B0F0"/>
                </a:solidFill>
                <a:latin typeface="Arial" panose="020B0604020202020204" pitchFamily="34" charset="0"/>
              </a:rPr>
              <a:t>results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1985653B-FACD-7344-9751-095D861C5CB7}"/>
              </a:ext>
            </a:extLst>
          </p:cNvPr>
          <p:cNvSpPr/>
          <p:nvPr/>
        </p:nvSpPr>
        <p:spPr>
          <a:xfrm>
            <a:off x="38557572" y="22741567"/>
            <a:ext cx="11570970" cy="94376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B16807EC-D429-1A41-95A9-F16D7E45650B}"/>
              </a:ext>
            </a:extLst>
          </p:cNvPr>
          <p:cNvSpPr/>
          <p:nvPr/>
        </p:nvSpPr>
        <p:spPr>
          <a:xfrm>
            <a:off x="1065194" y="21390184"/>
            <a:ext cx="11570970" cy="63226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7DE7B975-45ED-DE45-9A07-5BC90FB9F127}"/>
              </a:ext>
            </a:extLst>
          </p:cNvPr>
          <p:cNvSpPr/>
          <p:nvPr/>
        </p:nvSpPr>
        <p:spPr>
          <a:xfrm>
            <a:off x="26393775" y="8205569"/>
            <a:ext cx="11570970" cy="239736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5096146A-7544-2E4B-98A0-4D94FEB8F2F1}"/>
              </a:ext>
            </a:extLst>
          </p:cNvPr>
          <p:cNvSpPr txBox="1"/>
          <p:nvPr/>
        </p:nvSpPr>
        <p:spPr>
          <a:xfrm>
            <a:off x="1462250" y="22772929"/>
            <a:ext cx="10273665" cy="58294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We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ectium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eum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aci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conse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cus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voluptus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aut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occaborem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Ommo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ius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dolo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pratquost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officae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Itatem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ute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rest,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erunt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mint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laborep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Ddel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ium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rem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doluptate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explici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psantiis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animaxi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minvend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itemolu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tect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Ommo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ius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dolo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pratquost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officae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Itatem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ute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rest,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Quid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fuga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Nequaeptur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volendus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ducieni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tect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Subtitle 2">
            <a:extLst>
              <a:ext uri="{FF2B5EF4-FFF2-40B4-BE49-F238E27FC236}">
                <a16:creationId xmlns:a16="http://schemas.microsoft.com/office/drawing/2014/main" id="{6E57D913-551E-3C4B-85A2-468914168139}"/>
              </a:ext>
            </a:extLst>
          </p:cNvPr>
          <p:cNvSpPr txBox="1">
            <a:spLocks/>
          </p:cNvSpPr>
          <p:nvPr/>
        </p:nvSpPr>
        <p:spPr>
          <a:xfrm>
            <a:off x="1377395" y="21811573"/>
            <a:ext cx="11570970" cy="73513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4400" b="1" cap="all" dirty="0">
                <a:solidFill>
                  <a:srgbClr val="00B0F0"/>
                </a:solidFill>
                <a:latin typeface="Arial" panose="020B0604020202020204" pitchFamily="34" charset="0"/>
              </a:rPr>
              <a:t>Methods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3C3B0FBC-8F21-8541-8B0D-B8C87993A035}"/>
              </a:ext>
            </a:extLst>
          </p:cNvPr>
          <p:cNvSpPr txBox="1"/>
          <p:nvPr/>
        </p:nvSpPr>
        <p:spPr>
          <a:xfrm>
            <a:off x="13773217" y="9502813"/>
            <a:ext cx="1090618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We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ectium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eum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aci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conse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cus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voluptus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aut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occaborem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quam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repudandesed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unt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facipsaperum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officia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necturisimus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" name="Title 1">
            <a:extLst>
              <a:ext uri="{FF2B5EF4-FFF2-40B4-BE49-F238E27FC236}">
                <a16:creationId xmlns:a16="http://schemas.microsoft.com/office/drawing/2014/main" id="{D355F0E9-53EB-F34A-AE04-AEA788BE48F3}"/>
              </a:ext>
            </a:extLst>
          </p:cNvPr>
          <p:cNvSpPr txBox="1">
            <a:spLocks/>
          </p:cNvSpPr>
          <p:nvPr/>
        </p:nvSpPr>
        <p:spPr>
          <a:xfrm>
            <a:off x="1068916" y="2037494"/>
            <a:ext cx="35659483" cy="228901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384048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5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en-US" sz="9000" dirty="0" err="1">
                <a:latin typeface="Arial" panose="020B0604020202020204" pitchFamily="34" charset="0"/>
              </a:rPr>
              <a:t>Eas</a:t>
            </a:r>
            <a:r>
              <a:rPr lang="en-US" sz="9000" dirty="0">
                <a:latin typeface="Arial" panose="020B0604020202020204" pitchFamily="34" charset="0"/>
              </a:rPr>
              <a:t> </a:t>
            </a:r>
            <a:r>
              <a:rPr lang="en-US" sz="9000" dirty="0" err="1">
                <a:latin typeface="Arial" panose="020B0604020202020204" pitchFamily="34" charset="0"/>
              </a:rPr>
              <a:t>Sitaspitat</a:t>
            </a:r>
            <a:r>
              <a:rPr lang="en-US" sz="9000" dirty="0">
                <a:latin typeface="Arial" panose="020B0604020202020204" pitchFamily="34" charset="0"/>
              </a:rPr>
              <a:t> </a:t>
            </a:r>
            <a:r>
              <a:rPr lang="en-US" sz="9000" dirty="0" err="1">
                <a:latin typeface="Arial" panose="020B0604020202020204" pitchFamily="34" charset="0"/>
              </a:rPr>
              <a:t>Quam</a:t>
            </a:r>
            <a:r>
              <a:rPr lang="en-US" sz="9000" dirty="0">
                <a:latin typeface="Arial" panose="020B0604020202020204" pitchFamily="34" charset="0"/>
              </a:rPr>
              <a:t> Que a </a:t>
            </a:r>
            <a:r>
              <a:rPr lang="en-US" sz="9000" dirty="0" err="1">
                <a:latin typeface="Arial" panose="020B0604020202020204" pitchFamily="34" charset="0"/>
              </a:rPr>
              <a:t>Dolla</a:t>
            </a:r>
            <a:r>
              <a:rPr lang="en-US" sz="9000" dirty="0">
                <a:latin typeface="Arial" panose="020B0604020202020204" pitchFamily="34" charset="0"/>
              </a:rPr>
              <a:t> </a:t>
            </a:r>
            <a:r>
              <a:rPr lang="en-US" sz="9000" dirty="0" err="1">
                <a:latin typeface="Arial" panose="020B0604020202020204" pitchFamily="34" charset="0"/>
              </a:rPr>
              <a:t>Sae</a:t>
            </a:r>
            <a:r>
              <a:rPr lang="en-US" sz="9000" dirty="0">
                <a:latin typeface="Arial" panose="020B0604020202020204" pitchFamily="34" charset="0"/>
              </a:rPr>
              <a:t> Mo </a:t>
            </a:r>
            <a:r>
              <a:rPr lang="en-US" sz="9000" dirty="0" err="1">
                <a:latin typeface="Arial" panose="020B0604020202020204" pitchFamily="34" charset="0"/>
              </a:rPr>
              <a:t>Molenditasi</a:t>
            </a:r>
            <a:r>
              <a:rPr lang="en-US" sz="9000" dirty="0">
                <a:latin typeface="Arial" panose="020B0604020202020204" pitchFamily="34" charset="0"/>
              </a:rPr>
              <a:t> </a:t>
            </a:r>
            <a:r>
              <a:rPr lang="en-US" sz="9000" dirty="0" err="1">
                <a:latin typeface="Arial" panose="020B0604020202020204" pitchFamily="34" charset="0"/>
              </a:rPr>
              <a:t>Aspicium</a:t>
            </a:r>
            <a:r>
              <a:rPr lang="en-US" sz="9000" dirty="0">
                <a:latin typeface="Arial" panose="020B0604020202020204" pitchFamily="34" charset="0"/>
              </a:rPr>
              <a:t> </a:t>
            </a:r>
            <a:br>
              <a:rPr lang="en-US" sz="9000" dirty="0">
                <a:latin typeface="Arial" panose="020B0604020202020204" pitchFamily="34" charset="0"/>
              </a:rPr>
            </a:br>
            <a:r>
              <a:rPr lang="en-US" sz="9000" dirty="0" err="1">
                <a:latin typeface="Arial" panose="020B0604020202020204" pitchFamily="34" charset="0"/>
              </a:rPr>
              <a:t>es</a:t>
            </a:r>
            <a:r>
              <a:rPr lang="en-US" sz="9000" dirty="0">
                <a:latin typeface="Arial" panose="020B0604020202020204" pitchFamily="34" charset="0"/>
              </a:rPr>
              <a:t> </a:t>
            </a:r>
            <a:r>
              <a:rPr lang="en-US" sz="9000" dirty="0" err="1">
                <a:latin typeface="Arial" panose="020B0604020202020204" pitchFamily="34" charset="0"/>
              </a:rPr>
              <a:t>Ulpa</a:t>
            </a:r>
            <a:r>
              <a:rPr lang="en-US" sz="9000" dirty="0">
                <a:latin typeface="Arial" panose="020B0604020202020204" pitchFamily="34" charset="0"/>
              </a:rPr>
              <a:t> </a:t>
            </a:r>
            <a:r>
              <a:rPr lang="en-US" sz="9000" dirty="0" err="1">
                <a:latin typeface="Arial" panose="020B0604020202020204" pitchFamily="34" charset="0"/>
              </a:rPr>
              <a:t>quatur</a:t>
            </a:r>
            <a:r>
              <a:rPr lang="en-US" sz="9000" dirty="0">
                <a:latin typeface="Arial" panose="020B0604020202020204" pitchFamily="34" charset="0"/>
              </a:rPr>
              <a:t>, </a:t>
            </a:r>
            <a:r>
              <a:rPr lang="en-US" sz="9000" dirty="0" err="1">
                <a:latin typeface="Arial" panose="020B0604020202020204" pitchFamily="34" charset="0"/>
              </a:rPr>
              <a:t>Sequi</a:t>
            </a:r>
            <a:r>
              <a:rPr lang="en-US" sz="9000" dirty="0">
                <a:latin typeface="Arial" panose="020B0604020202020204" pitchFamily="34" charset="0"/>
              </a:rPr>
              <a:t> de am Con Rem </a:t>
            </a:r>
            <a:r>
              <a:rPr lang="en-US" sz="9000" dirty="0" err="1">
                <a:latin typeface="Arial" panose="020B0604020202020204" pitchFamily="34" charset="0"/>
              </a:rPr>
              <a:t>Atinven</a:t>
            </a:r>
            <a:r>
              <a:rPr lang="en-US" sz="9000" dirty="0">
                <a:latin typeface="Arial" panose="020B0604020202020204" pitchFamily="34" charset="0"/>
              </a:rPr>
              <a:t> </a:t>
            </a:r>
            <a:r>
              <a:rPr lang="en-US" sz="9000" dirty="0" err="1">
                <a:latin typeface="Arial" panose="020B0604020202020204" pitchFamily="34" charset="0"/>
              </a:rPr>
              <a:t>Imaximus</a:t>
            </a:r>
            <a:r>
              <a:rPr lang="en-US" sz="9000" dirty="0">
                <a:latin typeface="Arial" panose="020B0604020202020204" pitchFamily="34" charset="0"/>
              </a:rPr>
              <a:t> </a:t>
            </a:r>
            <a:r>
              <a:rPr lang="en-US" sz="9000" dirty="0" err="1">
                <a:latin typeface="Arial" panose="020B0604020202020204" pitchFamily="34" charset="0"/>
              </a:rPr>
              <a:t>Magnit</a:t>
            </a:r>
            <a:endParaRPr lang="en-US" sz="9000" dirty="0">
              <a:latin typeface="Arial" panose="020B0604020202020204" pitchFamily="34" charset="0"/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CB241DA0-1259-774C-9C0B-8F3F38EE84C7}"/>
              </a:ext>
            </a:extLst>
          </p:cNvPr>
          <p:cNvSpPr txBox="1"/>
          <p:nvPr/>
        </p:nvSpPr>
        <p:spPr>
          <a:xfrm>
            <a:off x="1047147" y="5317958"/>
            <a:ext cx="23602219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dirty="0">
                <a:latin typeface="Arial" panose="020B0604020202020204" pitchFamily="34" charset="0"/>
              </a:rPr>
              <a:t>Lorem Ipsum</a:t>
            </a:r>
            <a:r>
              <a:rPr lang="en-US" sz="3400" baseline="30000" dirty="0">
                <a:latin typeface="Arial" panose="020B0604020202020204" pitchFamily="34" charset="0"/>
              </a:rPr>
              <a:t>1,2</a:t>
            </a:r>
            <a:r>
              <a:rPr lang="en-US" sz="3400" dirty="0">
                <a:latin typeface="Arial" panose="020B0604020202020204" pitchFamily="34" charset="0"/>
              </a:rPr>
              <a:t>, Lorem Ipsum</a:t>
            </a:r>
            <a:r>
              <a:rPr lang="en-US" sz="3400" baseline="30000" dirty="0">
                <a:latin typeface="Arial" panose="020B0604020202020204" pitchFamily="34" charset="0"/>
              </a:rPr>
              <a:t>3</a:t>
            </a:r>
            <a:r>
              <a:rPr lang="en-US" sz="3400" dirty="0">
                <a:latin typeface="Arial" panose="020B0604020202020204" pitchFamily="34" charset="0"/>
              </a:rPr>
              <a:t>, Lorem Ipsum</a:t>
            </a:r>
            <a:r>
              <a:rPr lang="en-US" sz="3400" baseline="30000" dirty="0">
                <a:latin typeface="Arial" panose="020B0604020202020204" pitchFamily="34" charset="0"/>
              </a:rPr>
              <a:t>1</a:t>
            </a:r>
            <a:r>
              <a:rPr lang="en-US" sz="3400" dirty="0">
                <a:latin typeface="Arial" panose="020B0604020202020204" pitchFamily="34" charset="0"/>
              </a:rPr>
              <a:t>, Lorem Ipsum</a:t>
            </a:r>
            <a:r>
              <a:rPr lang="en-US" sz="3400" baseline="30000" dirty="0">
                <a:latin typeface="Arial" panose="020B0604020202020204" pitchFamily="34" charset="0"/>
              </a:rPr>
              <a:t>1</a:t>
            </a:r>
            <a:r>
              <a:rPr lang="en-US" sz="3400" dirty="0">
                <a:latin typeface="Arial" panose="020B0604020202020204" pitchFamily="34" charset="0"/>
              </a:rPr>
              <a:t>, Lorem Ipsum</a:t>
            </a:r>
            <a:r>
              <a:rPr lang="en-US" sz="3400" baseline="30000" dirty="0">
                <a:latin typeface="Arial" panose="020B0604020202020204" pitchFamily="34" charset="0"/>
              </a:rPr>
              <a:t>4</a:t>
            </a:r>
            <a:r>
              <a:rPr lang="en-US" sz="3400" dirty="0">
                <a:latin typeface="Arial" panose="020B0604020202020204" pitchFamily="34" charset="0"/>
              </a:rPr>
              <a:t>, Lorem Ipsum</a:t>
            </a:r>
            <a:r>
              <a:rPr lang="en-US" sz="3400" baseline="30000" dirty="0">
                <a:latin typeface="Arial" panose="020B0604020202020204" pitchFamily="34" charset="0"/>
              </a:rPr>
              <a:t>5</a:t>
            </a:r>
            <a:r>
              <a:rPr lang="en-US" sz="3400" dirty="0">
                <a:latin typeface="Arial" panose="020B0604020202020204" pitchFamily="34" charset="0"/>
              </a:rPr>
              <a:t>, Lorem Ipsum</a:t>
            </a:r>
            <a:r>
              <a:rPr lang="en-US" sz="3400" baseline="30000" dirty="0">
                <a:latin typeface="Arial" panose="020B0604020202020204" pitchFamily="34" charset="0"/>
              </a:rPr>
              <a:t>1</a:t>
            </a:r>
            <a:r>
              <a:rPr lang="en-US" sz="3400" dirty="0">
                <a:latin typeface="Arial" panose="020B0604020202020204" pitchFamily="34" charset="0"/>
              </a:rPr>
              <a:t>, Lorem Ipsum</a:t>
            </a:r>
            <a:r>
              <a:rPr lang="en-US" sz="3400" baseline="30000" dirty="0">
                <a:latin typeface="Arial" panose="020B0604020202020204" pitchFamily="34" charset="0"/>
              </a:rPr>
              <a:t>1</a:t>
            </a:r>
            <a:r>
              <a:rPr lang="en-US" sz="3400" dirty="0">
                <a:latin typeface="Arial" panose="020B0604020202020204" pitchFamily="34" charset="0"/>
              </a:rPr>
              <a:t>, Lorem Ipsum</a:t>
            </a:r>
            <a:r>
              <a:rPr lang="en-US" sz="3400" baseline="30000" dirty="0">
                <a:latin typeface="Arial" panose="020B0604020202020204" pitchFamily="34" charset="0"/>
              </a:rPr>
              <a:t>7</a:t>
            </a:r>
            <a:r>
              <a:rPr lang="en-US" sz="3400" dirty="0">
                <a:latin typeface="Arial" panose="020B0604020202020204" pitchFamily="34" charset="0"/>
              </a:rPr>
              <a:t>, Lorem Ipsum</a:t>
            </a:r>
            <a:r>
              <a:rPr lang="en-US" sz="3400" baseline="30000" dirty="0">
                <a:latin typeface="Arial" panose="020B0604020202020204" pitchFamily="34" charset="0"/>
              </a:rPr>
              <a:t>8</a:t>
            </a:r>
            <a:r>
              <a:rPr lang="en-US" sz="3400" dirty="0">
                <a:latin typeface="Arial" panose="020B0604020202020204" pitchFamily="34" charset="0"/>
              </a:rPr>
              <a:t>, Lorem Ipsum</a:t>
            </a:r>
            <a:r>
              <a:rPr lang="en-US" sz="3400" baseline="30000" dirty="0">
                <a:latin typeface="Arial" panose="020B0604020202020204" pitchFamily="34" charset="0"/>
              </a:rPr>
              <a:t>6,8</a:t>
            </a:r>
            <a:r>
              <a:rPr lang="en-US" sz="3400" dirty="0">
                <a:latin typeface="Arial" panose="020B0604020202020204" pitchFamily="34" charset="0"/>
              </a:rPr>
              <a:t>, Lorem Ipsum</a:t>
            </a:r>
            <a:r>
              <a:rPr lang="en-US" sz="3400" baseline="30000" dirty="0">
                <a:latin typeface="Arial" panose="020B0604020202020204" pitchFamily="34" charset="0"/>
              </a:rPr>
              <a:t>1,7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F521AFC1-5C96-C74F-B5C6-E3B7BD4944B9}"/>
              </a:ext>
            </a:extLst>
          </p:cNvPr>
          <p:cNvSpPr txBox="1"/>
          <p:nvPr/>
        </p:nvSpPr>
        <p:spPr>
          <a:xfrm>
            <a:off x="26295286" y="5434225"/>
            <a:ext cx="2403728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</a:rPr>
              <a:t>1Fishberg Department of Neuroscience and Friedman Brain Institute, Icahn School of Medicine at Mount Sinai, New York, New York, USA; 2Department of Genetics and Genomics, Icahn School of Medicine at Mount Sinai, New York, New York, USA; 3Department of Pharmacology, Vanderbilt University School of Medicine, Nashville TN, USA; 4Department of Psychology, McGill University, Montreal Qc, Canada, 5Department of Neuroscience, Virginia Tech University, Blacksburg, VA, USA; 6Neuroscience Program, Michigan State University, East Lansing, MI, USA; 7 Department of Psychology, The University of California Los Angeles, Los Angeles CA, USA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B5F5DB93-F568-6440-8116-08CF7C868FA1}"/>
              </a:ext>
            </a:extLst>
          </p:cNvPr>
          <p:cNvSpPr txBox="1"/>
          <p:nvPr/>
        </p:nvSpPr>
        <p:spPr>
          <a:xfrm>
            <a:off x="38968262" y="23938691"/>
            <a:ext cx="10273665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Quam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lab in re id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es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rerum,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corepuda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dernam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quatis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doluptatquis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quiae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nectotatint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la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quate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etur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as et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eatisse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quiametus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omni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ditioressim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sandit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magnis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elique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eum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Quam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lab in re id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es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rerum,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corepuda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dernam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quatis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doluptatquis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quiae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nectotatint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la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quate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etur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as et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eatisse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quiametus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omni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ditioressim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sandit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magnis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elique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eum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Quam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lab in re id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es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rerum,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corepuda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dernam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quatis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doluptatquis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quiae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nectotatint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la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quate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etur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as et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eatisse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quiametus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omni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ditioressim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sandit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magnis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elique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eum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Quam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lab in re id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es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rerum,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corepuda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dernam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quatis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doluptatquis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quiae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nectotatint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la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quate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etur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as et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eatisse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quiametus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omni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ditioressim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sandit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magnis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elique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eum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Subtitle 2">
            <a:extLst>
              <a:ext uri="{FF2B5EF4-FFF2-40B4-BE49-F238E27FC236}">
                <a16:creationId xmlns:a16="http://schemas.microsoft.com/office/drawing/2014/main" id="{7DF7889C-D62A-E94B-AE34-67194BE9FCD0}"/>
              </a:ext>
            </a:extLst>
          </p:cNvPr>
          <p:cNvSpPr txBox="1">
            <a:spLocks/>
          </p:cNvSpPr>
          <p:nvPr/>
        </p:nvSpPr>
        <p:spPr>
          <a:xfrm>
            <a:off x="38883407" y="22977335"/>
            <a:ext cx="11570970" cy="73513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4400" b="1" cap="all" dirty="0">
                <a:solidFill>
                  <a:srgbClr val="00B0F0"/>
                </a:solidFill>
                <a:latin typeface="Arial" panose="020B0604020202020204" pitchFamily="34" charset="0"/>
              </a:rPr>
              <a:t>Summary &amp; Conclusion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019F6AE0-C1B9-6844-B6CA-1F22977F4B82}"/>
              </a:ext>
            </a:extLst>
          </p:cNvPr>
          <p:cNvSpPr/>
          <p:nvPr/>
        </p:nvSpPr>
        <p:spPr>
          <a:xfrm>
            <a:off x="37722549" y="8218980"/>
            <a:ext cx="12405993" cy="139999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87644B91-8C05-EF42-AE8E-E3295B5993B2}"/>
              </a:ext>
            </a:extLst>
          </p:cNvPr>
          <p:cNvSpPr txBox="1"/>
          <p:nvPr/>
        </p:nvSpPr>
        <p:spPr>
          <a:xfrm>
            <a:off x="13803250" y="18647584"/>
            <a:ext cx="10876148" cy="12874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Figure 1. 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Ommo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ius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dolo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es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pratquost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officae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Itatem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ute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rest,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te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bearum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esciam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ea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ventur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? Quid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fuga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Nequaeptur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volendus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ducieni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hillores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del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ium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rem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doluptate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explici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psantiis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animaxi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minvend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itemolu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tectorum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audi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culpari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busciumqui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ipsam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quid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eum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commolum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cusae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1B21882D-E2D8-E343-9FBE-B1E98357ACD1}"/>
              </a:ext>
            </a:extLst>
          </p:cNvPr>
          <p:cNvSpPr txBox="1"/>
          <p:nvPr/>
        </p:nvSpPr>
        <p:spPr>
          <a:xfrm>
            <a:off x="13697040" y="30033181"/>
            <a:ext cx="11028504" cy="12874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Figure 2. 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Ommo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ius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dolo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es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pratquost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officae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Itatem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ute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rest,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te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bearum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esciam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ea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ventur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? Quid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fuga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Nequaeptur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volendus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ducieni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hillores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del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ium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rem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doluptate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explici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psantiis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animaxi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minvend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itemolu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tectorum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audi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culpari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busciumqui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ipsam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quid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eum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commolum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cusae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0C945980-0BA1-5447-BC7C-DDAF5C828325}"/>
              </a:ext>
            </a:extLst>
          </p:cNvPr>
          <p:cNvSpPr txBox="1"/>
          <p:nvPr/>
        </p:nvSpPr>
        <p:spPr>
          <a:xfrm>
            <a:off x="26715965" y="8624048"/>
            <a:ext cx="1062342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We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ectium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eum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aci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conse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cus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voluptus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aut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occaborem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quam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repudandesed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unt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facipsaperum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officia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necturisimus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A8E602DB-E6FA-CA4B-B322-A0764CC70E85}"/>
              </a:ext>
            </a:extLst>
          </p:cNvPr>
          <p:cNvSpPr txBox="1"/>
          <p:nvPr/>
        </p:nvSpPr>
        <p:spPr>
          <a:xfrm>
            <a:off x="26665008" y="16546137"/>
            <a:ext cx="11028504" cy="33649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Figure 3.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Ommo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ius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dolo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es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pratquost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officae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Itatem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ute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rest,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te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bearum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esciam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ea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ventur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? Quid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fuga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Nequaeptur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volendus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ducieni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hillores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del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ium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rem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doluptate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explici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psantiis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animaxi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minvend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itemolu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tectorum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audi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culpari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busciumqui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ipsam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quid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eum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commolum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cusae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conseque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nosae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repudi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aut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enienda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soluptur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apellias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et,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nonem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quid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eni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Ommo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ius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dolo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es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pratquost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officae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Itatem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ute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rest,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te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bearum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esciam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ea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ventur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? Quid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fuga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Nequaeptur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volendus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ducieni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hillores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del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ium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rem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doluptate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explici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psantiis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animaxi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minvend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itemolu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tectorum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audi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culpari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busciumqui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ipsam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quid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eum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commolum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cusae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conseque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nosae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repudi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aut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enienda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soluptur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apellias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et,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nosae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repudi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aut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enienda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soluptur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apellias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et,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nonem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quid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eni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7BC5BBA1-FE94-AE4E-AC15-784ED20DD978}"/>
              </a:ext>
            </a:extLst>
          </p:cNvPr>
          <p:cNvSpPr txBox="1"/>
          <p:nvPr/>
        </p:nvSpPr>
        <p:spPr>
          <a:xfrm>
            <a:off x="38929993" y="8653251"/>
            <a:ext cx="1062342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We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ectium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eum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aci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conse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cus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voluptus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aut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occaborem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quam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repudandesed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unt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facipsaperum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officia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necturisimus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D41CDC28-21FB-E842-B395-CD8612A97334}"/>
              </a:ext>
            </a:extLst>
          </p:cNvPr>
          <p:cNvSpPr txBox="1"/>
          <p:nvPr/>
        </p:nvSpPr>
        <p:spPr>
          <a:xfrm>
            <a:off x="38803084" y="18915723"/>
            <a:ext cx="11149395" cy="21184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Figure 5. 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Ommo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ius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dolo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es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pratquost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officae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Itatem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ute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rest,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te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bearum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esciam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ea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ventur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? Quid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fuga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Nequaeptur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volendus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ducieni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hillores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del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ium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rem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doluptate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explici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psantiis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animaxi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minvend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itemolu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tectorum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audi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culpari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busciumqui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ipsam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quid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eum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commolum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ducieni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hillores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del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ium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rem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doluptate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explici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psantiis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animaxi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minvend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itemolu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tectorum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audi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culpari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busciumqui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ipsam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ducieni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hillores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del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ium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F9E60738-F773-EC47-A617-98C889313391}"/>
              </a:ext>
            </a:extLst>
          </p:cNvPr>
          <p:cNvSpPr txBox="1"/>
          <p:nvPr/>
        </p:nvSpPr>
        <p:spPr>
          <a:xfrm>
            <a:off x="26694045" y="29223113"/>
            <a:ext cx="11028504" cy="21184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Figure 4. 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Ommo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ius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dolo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es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pratquost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officae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Itatem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ute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rest,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te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bearum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esciam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ea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ventur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? Quid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fuga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Nequaeptur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volendus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ducieni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hillores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del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ium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rem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doluptate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explici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psantiis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animaxi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minvend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itemolu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tectorum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audi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culpari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busciumqui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ipsam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quid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eum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commolum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ducieni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hillores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del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ium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rem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doluptate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explici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psantiis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animaxi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minvend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itemolu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tectorum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audi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culpari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busciumqui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ipsam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ducieni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hillores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del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ium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0" name="Subtitle 2">
            <a:extLst>
              <a:ext uri="{FF2B5EF4-FFF2-40B4-BE49-F238E27FC236}">
                <a16:creationId xmlns:a16="http://schemas.microsoft.com/office/drawing/2014/main" id="{82DAA8F5-6EAD-0948-AD5C-02863084AA6D}"/>
              </a:ext>
            </a:extLst>
          </p:cNvPr>
          <p:cNvSpPr txBox="1">
            <a:spLocks/>
          </p:cNvSpPr>
          <p:nvPr/>
        </p:nvSpPr>
        <p:spPr>
          <a:xfrm>
            <a:off x="1418195" y="8538748"/>
            <a:ext cx="11570970" cy="73513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4400" b="1" cap="all" dirty="0">
                <a:solidFill>
                  <a:srgbClr val="00B0F0"/>
                </a:solidFill>
                <a:latin typeface="Arial" panose="020B0604020202020204" pitchFamily="34" charset="0"/>
              </a:rPr>
              <a:t>BACKGROUND</a:t>
            </a:r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28F7BD7E-36E7-1943-B3D2-ECB4E8315CB1}"/>
              </a:ext>
            </a:extLst>
          </p:cNvPr>
          <p:cNvSpPr/>
          <p:nvPr/>
        </p:nvSpPr>
        <p:spPr>
          <a:xfrm>
            <a:off x="13411200" y="10843242"/>
            <a:ext cx="11618649" cy="759715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636C31F5-C117-3E48-8CA4-7E6995895DC5}"/>
              </a:ext>
            </a:extLst>
          </p:cNvPr>
          <p:cNvSpPr/>
          <p:nvPr/>
        </p:nvSpPr>
        <p:spPr>
          <a:xfrm>
            <a:off x="26398973" y="9906076"/>
            <a:ext cx="11618649" cy="634372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6CF425AC-FEC0-8F4D-8381-C9D574972B01}"/>
              </a:ext>
            </a:extLst>
          </p:cNvPr>
          <p:cNvSpPr/>
          <p:nvPr/>
        </p:nvSpPr>
        <p:spPr>
          <a:xfrm>
            <a:off x="13401967" y="20864944"/>
            <a:ext cx="11618649" cy="881033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E24679AE-BFA6-9F49-BF28-0977DDF36567}"/>
              </a:ext>
            </a:extLst>
          </p:cNvPr>
          <p:cNvSpPr/>
          <p:nvPr/>
        </p:nvSpPr>
        <p:spPr>
          <a:xfrm>
            <a:off x="26346096" y="20864943"/>
            <a:ext cx="11618649" cy="814450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D3311761-D0BA-B444-B2EB-9CACF6B7F77D}"/>
              </a:ext>
            </a:extLst>
          </p:cNvPr>
          <p:cNvSpPr/>
          <p:nvPr/>
        </p:nvSpPr>
        <p:spPr>
          <a:xfrm>
            <a:off x="38568458" y="9869621"/>
            <a:ext cx="11618649" cy="881033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504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1115</TotalTime>
  <Words>1950</Words>
  <Application>Microsoft Macintosh PowerPoint</Application>
  <PresentationFormat>Custom</PresentationFormat>
  <Paragraphs>85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Medical Poster Tips</vt:lpstr>
      <vt:lpstr>Eas Sitaspitat Quam Que a Dolla Sae Mo Molenditasi Aspicium  es Ulpa quatur, Sequi de am Con Rem Atinven Imaximus Magnit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Kirschenbaum, Leslie</cp:lastModifiedBy>
  <cp:revision>74</cp:revision>
  <cp:lastPrinted>2019-09-19T18:03:36Z</cp:lastPrinted>
  <dcterms:created xsi:type="dcterms:W3CDTF">2019-07-23T20:17:21Z</dcterms:created>
  <dcterms:modified xsi:type="dcterms:W3CDTF">2019-09-20T01:01:20Z</dcterms:modified>
</cp:coreProperties>
</file>